
<file path=[Content_Types].xml><?xml version="1.0" encoding="utf-8"?>
<Types xmlns="http://schemas.openxmlformats.org/package/2006/content-types">
  <Default Extension="png" ContentType="image/png"/>
  <Default Extension="gif" ContentType="image/gif"/>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media/image1.svg" ContentType="image/svg+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1"/>
  </p:notesMasterIdLst>
  <p:handoutMasterIdLst>
    <p:handoutMasterId r:id="rId22"/>
  </p:handoutMasterIdLst>
  <p:sldIdLst>
    <p:sldId id="256" r:id="rId3"/>
    <p:sldId id="257" r:id="rId4"/>
    <p:sldId id="260" r:id="rId5"/>
    <p:sldId id="261" r:id="rId6"/>
    <p:sldId id="276" r:id="rId7"/>
    <p:sldId id="262" r:id="rId8"/>
    <p:sldId id="264" r:id="rId9"/>
    <p:sldId id="265" r:id="rId10"/>
    <p:sldId id="268" r:id="rId11"/>
    <p:sldId id="269" r:id="rId12"/>
    <p:sldId id="270" r:id="rId13"/>
    <p:sldId id="272" r:id="rId14"/>
    <p:sldId id="267" r:id="rId15"/>
    <p:sldId id="271" r:id="rId16"/>
    <p:sldId id="277" r:id="rId17"/>
    <p:sldId id="279" r:id="rId18"/>
    <p:sldId id="280" r:id="rId19"/>
    <p:sldId id="289" r:id="rId20"/>
  </p:sldIdLst>
  <p:sldSz cx="12192000" cy="6858000"/>
  <p:notesSz cx="7103745" cy="10234295"/>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2B2B2"/>
    <a:srgbClr val="202020"/>
    <a:srgbClr val="323232"/>
    <a:srgbClr val="CC3300"/>
    <a:srgbClr val="CC0000"/>
    <a:srgbClr val="FF3300"/>
    <a:srgbClr val="990000"/>
    <a:srgbClr val="FF8D41"/>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278" autoAdjust="0"/>
    <p:restoredTop sz="94660"/>
  </p:normalViewPr>
  <p:slideViewPr>
    <p:cSldViewPr snapToGrid="0" showGuides="1">
      <p:cViewPr varScale="1">
        <p:scale>
          <a:sx n="75" d="100"/>
          <a:sy n="75" d="100"/>
        </p:scale>
        <p:origin x="90" y="96"/>
      </p:cViewPr>
      <p:guideLst>
        <p:guide orient="horz" pos="2206"/>
        <p:guide pos="3840"/>
      </p:guideLst>
    </p:cSldViewPr>
  </p:slideViewPr>
  <p:notesTextViewPr>
    <p:cViewPr>
      <p:scale>
        <a:sx n="3" d="2"/>
        <a:sy n="3" d="2"/>
      </p:scale>
      <p:origin x="0" y="0"/>
    </p:cViewPr>
  </p:notesTextViewPr>
  <p:gridSpacing cx="72000" cy="720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5" Type="http://schemas.openxmlformats.org/officeDocument/2006/relationships/tableStyles" Target="tableStyles.xml"/><Relationship Id="rId24" Type="http://schemas.openxmlformats.org/officeDocument/2006/relationships/viewProps" Target="viewProps.xml"/><Relationship Id="rId23" Type="http://schemas.openxmlformats.org/officeDocument/2006/relationships/presProps" Target="presProps.xml"/><Relationship Id="rId22" Type="http://schemas.openxmlformats.org/officeDocument/2006/relationships/handoutMaster" Target="handoutMasters/handoutMaster1.xml"/><Relationship Id="rId21" Type="http://schemas.openxmlformats.org/officeDocument/2006/relationships/notesMaster" Target="notesMasters/notesMaster1.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45"/>
            </a:lvl1pPr>
          </a:lstStyle>
          <a:p>
            <a:endParaRPr lang="zh-CN" altLang="en-US">
              <a:latin typeface="DejaVu Sans" panose="020B0606030804020204" charset="0"/>
              <a:ea typeface="Droid Sans Fallback" panose="020B0502000000000001" charset="-122"/>
              <a:cs typeface="Nimbus Roman No9 L" charset="0"/>
            </a:endParaRPr>
          </a:p>
        </p:txBody>
      </p:sp>
      <p:sp>
        <p:nvSpPr>
          <p:cNvPr id="3" name="日期占位符 2"/>
          <p:cNvSpPr>
            <a:spLocks noGrp="1"/>
          </p:cNvSpPr>
          <p:nvPr>
            <p:ph type="dt" sz="quarter" idx="1"/>
          </p:nvPr>
        </p:nvSpPr>
        <p:spPr>
          <a:xfrm>
            <a:off x="4023812" y="0"/>
            <a:ext cx="3078290" cy="513492"/>
          </a:xfrm>
          <a:prstGeom prst="rect">
            <a:avLst/>
          </a:prstGeom>
        </p:spPr>
        <p:txBody>
          <a:bodyPr vert="horz" lIns="91440" tIns="45720" rIns="91440" bIns="45720" rtlCol="0"/>
          <a:lstStyle>
            <a:lvl1pPr algn="r">
              <a:defRPr sz="1245"/>
            </a:lvl1pPr>
          </a:lstStyle>
          <a:p>
            <a:fld id="{0F9B84EA-7D68-4D60-9CB1-D50884785D1C}" type="datetimeFigureOut">
              <a:rPr lang="zh-CN" altLang="en-US" smtClean="0">
                <a:cs typeface="Nimbus Roman No9 L" charset="0"/>
              </a:rPr>
            </a:fld>
            <a:endParaRPr lang="zh-CN" altLang="en-US">
              <a:cs typeface="Nimbus Roman No9 L" charset="0"/>
            </a:endParaRPr>
          </a:p>
        </p:txBody>
      </p:sp>
      <p:sp>
        <p:nvSpPr>
          <p:cNvPr id="4" name="页脚占位符 3"/>
          <p:cNvSpPr>
            <a:spLocks noGrp="1"/>
          </p:cNvSpPr>
          <p:nvPr>
            <p:ph type="ftr" sz="quarter" idx="2"/>
          </p:nvPr>
        </p:nvSpPr>
        <p:spPr>
          <a:xfrm>
            <a:off x="0" y="9720804"/>
            <a:ext cx="3078290" cy="513491"/>
          </a:xfrm>
          <a:prstGeom prst="rect">
            <a:avLst/>
          </a:prstGeom>
        </p:spPr>
        <p:txBody>
          <a:bodyPr vert="horz" lIns="91440" tIns="45720" rIns="91440" bIns="45720" rtlCol="0" anchor="b"/>
          <a:lstStyle>
            <a:lvl1pPr algn="l">
              <a:defRPr sz="1245"/>
            </a:lvl1pPr>
          </a:lstStyle>
          <a:p>
            <a:endParaRPr lang="zh-CN" altLang="en-US">
              <a:latin typeface="DejaVu Sans" panose="020B0606030804020204" charset="0"/>
              <a:ea typeface="Droid Sans Fallback" panose="020B0502000000000001" charset="-122"/>
              <a:cs typeface="Nimbus Roman No9 L" charset="0"/>
            </a:endParaRPr>
          </a:p>
        </p:txBody>
      </p:sp>
      <p:sp>
        <p:nvSpPr>
          <p:cNvPr id="5" name="灯片编号占位符 4"/>
          <p:cNvSpPr>
            <a:spLocks noGrp="1"/>
          </p:cNvSpPr>
          <p:nvPr>
            <p:ph type="sldNum" sz="quarter" idx="3"/>
          </p:nvPr>
        </p:nvSpPr>
        <p:spPr>
          <a:xfrm>
            <a:off x="4023812" y="9720804"/>
            <a:ext cx="3078290" cy="513491"/>
          </a:xfrm>
          <a:prstGeom prst="rect">
            <a:avLst/>
          </a:prstGeom>
        </p:spPr>
        <p:txBody>
          <a:bodyPr vert="horz" lIns="91440" tIns="45720" rIns="91440" bIns="45720" rtlCol="0" anchor="b"/>
          <a:lstStyle>
            <a:lvl1pPr algn="r">
              <a:defRPr sz="1245"/>
            </a:lvl1pPr>
          </a:lstStyle>
          <a:p>
            <a:fld id="{8D4E0FC9-F1F8-4FAE-9988-3BA365CFD46F}" type="slidenum">
              <a:rPr lang="zh-CN" altLang="en-US" smtClean="0">
                <a:cs typeface="Nimbus Roman No9 L" charset="0"/>
              </a:rPr>
            </a:fld>
            <a:endParaRPr lang="zh-CN" altLang="en-US">
              <a:cs typeface="Nimbus Roman No9 L" charset="0"/>
            </a:endParaRP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163" cy="512763"/>
          </a:xfrm>
          <a:prstGeom prst="rect">
            <a:avLst/>
          </a:prstGeom>
        </p:spPr>
        <p:txBody>
          <a:bodyPr vert="horz" lIns="91440" tIns="45720" rIns="91440" bIns="45720" rtlCol="0"/>
          <a:lstStyle>
            <a:lvl1pPr algn="l">
              <a:defRPr sz="1200">
                <a:latin typeface="Droid Sans Fallback" panose="020B0502000000000001" charset="-122"/>
                <a:ea typeface="Droid Sans Fallback" panose="020B0502000000000001" charset="-122"/>
                <a:cs typeface="Nimbus Roman No9 L" charset="0"/>
              </a:defRPr>
            </a:lvl1pPr>
          </a:lstStyle>
          <a:p>
            <a:endParaRPr lang="zh-CN" altLang="en-US"/>
          </a:p>
        </p:txBody>
      </p:sp>
      <p:sp>
        <p:nvSpPr>
          <p:cNvPr id="3" name="日期占位符 2"/>
          <p:cNvSpPr>
            <a:spLocks noGrp="1"/>
          </p:cNvSpPr>
          <p:nvPr>
            <p:ph type="dt" idx="1"/>
          </p:nvPr>
        </p:nvSpPr>
        <p:spPr>
          <a:xfrm>
            <a:off x="4024313" y="0"/>
            <a:ext cx="3078162" cy="512763"/>
          </a:xfrm>
          <a:prstGeom prst="rect">
            <a:avLst/>
          </a:prstGeom>
        </p:spPr>
        <p:txBody>
          <a:bodyPr vert="horz" lIns="91440" tIns="45720" rIns="91440" bIns="45720" rtlCol="0"/>
          <a:lstStyle>
            <a:lvl1pPr algn="r">
              <a:defRPr sz="1200">
                <a:latin typeface="Droid Sans Fallback" panose="020B0502000000000001" charset="-122"/>
                <a:ea typeface="Droid Sans Fallback" panose="020B0502000000000001" charset="-122"/>
                <a:cs typeface="Nimbus Roman No9 L" charset="0"/>
              </a:defRPr>
            </a:lvl1pPr>
          </a:lstStyle>
          <a:p>
            <a:fld id="{D6C8D182-E4C8-4120-9249-FC9774456FF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482600" y="1279525"/>
            <a:ext cx="6140450" cy="34544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1200" y="4926013"/>
            <a:ext cx="5683250" cy="4029075"/>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9721850"/>
            <a:ext cx="3078163" cy="512763"/>
          </a:xfrm>
          <a:prstGeom prst="rect">
            <a:avLst/>
          </a:prstGeom>
        </p:spPr>
        <p:txBody>
          <a:bodyPr vert="horz" lIns="91440" tIns="45720" rIns="91440" bIns="45720" rtlCol="0" anchor="b"/>
          <a:lstStyle>
            <a:lvl1pPr algn="l">
              <a:defRPr sz="1200">
                <a:latin typeface="Droid Sans Fallback" panose="020B0502000000000001" charset="-122"/>
                <a:ea typeface="Droid Sans Fallback" panose="020B0502000000000001" charset="-122"/>
                <a:cs typeface="Nimbus Roman No9 L" charset="0"/>
              </a:defRPr>
            </a:lvl1pPr>
          </a:lstStyle>
          <a:p>
            <a:endParaRPr lang="zh-CN" altLang="en-US"/>
          </a:p>
        </p:txBody>
      </p:sp>
      <p:sp>
        <p:nvSpPr>
          <p:cNvPr id="7" name="灯片编号占位符 6"/>
          <p:cNvSpPr>
            <a:spLocks noGrp="1"/>
          </p:cNvSpPr>
          <p:nvPr>
            <p:ph type="sldNum" sz="quarter" idx="5"/>
          </p:nvPr>
        </p:nvSpPr>
        <p:spPr>
          <a:xfrm>
            <a:off x="4024313" y="9721850"/>
            <a:ext cx="3078162" cy="512763"/>
          </a:xfrm>
          <a:prstGeom prst="rect">
            <a:avLst/>
          </a:prstGeom>
        </p:spPr>
        <p:txBody>
          <a:bodyPr vert="horz" lIns="91440" tIns="45720" rIns="91440" bIns="45720" rtlCol="0" anchor="b"/>
          <a:lstStyle>
            <a:lvl1pPr algn="r">
              <a:defRPr sz="1200">
                <a:latin typeface="Droid Sans Fallback" panose="020B0502000000000001" charset="-122"/>
                <a:ea typeface="Droid Sans Fallback" panose="020B0502000000000001" charset="-122"/>
                <a:cs typeface="Nimbus Roman No9 L" charset="0"/>
              </a:defRPr>
            </a:lvl1pPr>
          </a:lstStyle>
          <a:p>
            <a:fld id="{85D0DACE-38E0-42D2-9336-2B707D34BC6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Droid Sans Fallback" panose="020B0502000000000001" charset="-122"/>
        <a:ea typeface="Droid Sans Fallback" panose="020B0502000000000001" charset="-122"/>
        <a:cs typeface="Nimbus Roman No9 L" charset="0"/>
      </a:defRPr>
    </a:lvl1pPr>
    <a:lvl2pPr marL="457200" algn="l" defTabSz="914400" rtl="0" eaLnBrk="1" latinLnBrk="0" hangingPunct="1">
      <a:defRPr sz="1200" kern="1200">
        <a:solidFill>
          <a:schemeClr val="tx1"/>
        </a:solidFill>
        <a:latin typeface="Droid Sans Fallback" panose="020B0502000000000001" charset="-122"/>
        <a:ea typeface="Droid Sans Fallback" panose="020B0502000000000001" charset="-122"/>
        <a:cs typeface="Nimbus Roman No9 L" charset="0"/>
      </a:defRPr>
    </a:lvl2pPr>
    <a:lvl3pPr marL="914400" algn="l" defTabSz="914400" rtl="0" eaLnBrk="1" latinLnBrk="0" hangingPunct="1">
      <a:defRPr sz="1200" kern="1200">
        <a:solidFill>
          <a:schemeClr val="tx1"/>
        </a:solidFill>
        <a:latin typeface="Droid Sans Fallback" panose="020B0502000000000001" charset="-122"/>
        <a:ea typeface="Droid Sans Fallback" panose="020B0502000000000001" charset="-122"/>
        <a:cs typeface="Nimbus Roman No9 L" charset="0"/>
      </a:defRPr>
    </a:lvl3pPr>
    <a:lvl4pPr marL="1371600" algn="l" defTabSz="914400" rtl="0" eaLnBrk="1" latinLnBrk="0" hangingPunct="1">
      <a:defRPr sz="1200" kern="1200">
        <a:solidFill>
          <a:schemeClr val="tx1"/>
        </a:solidFill>
        <a:latin typeface="Droid Sans Fallback" panose="020B0502000000000001" charset="-122"/>
        <a:ea typeface="Droid Sans Fallback" panose="020B0502000000000001" charset="-122"/>
        <a:cs typeface="Nimbus Roman No9 L" charset="0"/>
      </a:defRPr>
    </a:lvl4pPr>
    <a:lvl5pPr marL="1828800" algn="l" defTabSz="914400" rtl="0" eaLnBrk="1" latinLnBrk="0" hangingPunct="1">
      <a:defRPr sz="1200" kern="1200">
        <a:solidFill>
          <a:schemeClr val="tx1"/>
        </a:solidFill>
        <a:latin typeface="Droid Sans Fallback" panose="020B0502000000000001" charset="-122"/>
        <a:ea typeface="Droid Sans Fallback" panose="020B0502000000000001" charset="-122"/>
        <a:cs typeface="Nimbus Roman No9 L"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322962"/>
            <a:ext cx="9144000" cy="2187001"/>
          </a:xfrm>
        </p:spPr>
        <p:txBody>
          <a:bodyPr anchor="b">
            <a:normAutofit/>
          </a:bodyPr>
          <a:lstStyle>
            <a:lvl1pPr algn="ctr">
              <a:lnSpc>
                <a:spcPct val="130000"/>
              </a:lnSpc>
              <a:defRPr sz="6000">
                <a:effectLst>
                  <a:outerShdw blurRad="38100" dist="38100" dir="2700000" algn="tl">
                    <a:srgbClr val="000000">
                      <a:alpha val="43137"/>
                    </a:srgbClr>
                  </a:outerShdw>
                </a:effectLst>
                <a:sym typeface="DejaVu Sans" panose="020B0606030804020204" charset="0"/>
              </a:defRPr>
            </a:lvl1pPr>
          </a:lstStyle>
          <a:p>
            <a:r>
              <a:rPr lang="zh-CN" altLang="en-US" dirty="0">
                <a:sym typeface="+mn-ea"/>
              </a:rPr>
              <a:t>Click to edit Master title style</a:t>
            </a:r>
            <a:endParaRPr lang="zh-CN" altLang="en-US" dirty="0">
              <a:sym typeface="+mn-ea"/>
            </a:endParaRPr>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
        <p:nvSpPr>
          <p:cNvPr id="3" name="副标题 2"/>
          <p:cNvSpPr>
            <a:spLocks noGrp="1"/>
          </p:cNvSpPr>
          <p:nvPr>
            <p:ph type="subTitle" idx="1"/>
          </p:nvPr>
        </p:nvSpPr>
        <p:spPr>
          <a:xfrm>
            <a:off x="1524000" y="3602038"/>
            <a:ext cx="9144000" cy="1655762"/>
          </a:xfrm>
        </p:spPr>
        <p:txBody>
          <a:bodyPr>
            <a:normAutofit/>
          </a:bodyPr>
          <a:lstStyle>
            <a:lvl1pPr marL="0" indent="0" algn="ctr">
              <a:buNone/>
              <a:defRPr sz="1800">
                <a:solidFill>
                  <a:schemeClr val="tx1">
                    <a:lumMod val="75000"/>
                    <a:lumOff val="25000"/>
                  </a:schemeClr>
                </a:solidFill>
                <a:effectLst/>
                <a:latin typeface="+mj-lt"/>
                <a:ea typeface="Droid Sans Fallback" panose="020B0502000000000001"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Click to edit Master subtitle style</a:t>
            </a:r>
            <a:endParaRPr lang="zh-CN" alt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nvPr>
        </p:nvSpPr>
        <p:spPr>
          <a:xfrm>
            <a:off x="838200" y="551543"/>
            <a:ext cx="10515600" cy="5558971"/>
          </a:xfrm>
        </p:spPr>
        <p:txBody>
          <a:bodyPr/>
          <a:lstStyle>
            <a:lvl1pPr>
              <a:defRPr>
                <a:sym typeface="DejaVu Sans" panose="020B0606030804020204" charset="0"/>
              </a:defRPr>
            </a:lvl1p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标题 1"/>
          <p:cNvSpPr>
            <a:spLocks noGrp="1"/>
          </p:cNvSpPr>
          <p:nvPr>
            <p:ph type="title"/>
          </p:nvPr>
        </p:nvSpPr>
        <p:spPr>
          <a:xfrm>
            <a:off x="647700" y="258445"/>
            <a:ext cx="10515600" cy="1325563"/>
          </a:xfrm>
        </p:spPr>
        <p:txBody>
          <a:bodyPr anchor="ctr" anchorCtr="0">
            <a:normAutofit/>
          </a:bodyPr>
          <a:lstStyle>
            <a:lvl1pPr>
              <a:defRPr sz="2400" b="1">
                <a:effectLst>
                  <a:outerShdw blurRad="38100" dist="38100" dir="2700000" algn="tl">
                    <a:srgbClr val="000000">
                      <a:alpha val="43137"/>
                    </a:srgbClr>
                  </a:outerShdw>
                </a:effectLst>
              </a:defRPr>
            </a:lvl1pPr>
          </a:lstStyle>
          <a:p>
            <a:r>
              <a:rPr lang="zh-CN" altLang="en-US" dirty="0"/>
              <a:t>Click to edit Master title style</a:t>
            </a:r>
            <a:endParaRPr lang="zh-CN" altLang="en-US" dirty="0"/>
          </a:p>
        </p:txBody>
      </p:sp>
      <p:sp>
        <p:nvSpPr>
          <p:cNvPr id="3" name="内容占位符 2"/>
          <p:cNvSpPr>
            <a:spLocks noGrp="1"/>
          </p:cNvSpPr>
          <p:nvPr>
            <p:ph idx="1"/>
          </p:nvPr>
        </p:nvSpPr>
        <p:spPr>
          <a:xfrm>
            <a:off x="647700" y="1825625"/>
            <a:ext cx="10515600" cy="4351338"/>
          </a:xfrm>
        </p:spPr>
        <p:txBody>
          <a:bodyPr>
            <a:normAutofit/>
          </a:bodyPr>
          <a:lstStyle>
            <a:lvl1pPr>
              <a:defRPr sz="2000">
                <a:solidFill>
                  <a:schemeClr val="tx1">
                    <a:lumMod val="75000"/>
                    <a:lumOff val="25000"/>
                  </a:schemeClr>
                </a:solidFill>
                <a:sym typeface="DejaVu Sans" panose="020B0606030804020204" charset="0"/>
              </a:defRPr>
            </a:lvl1pPr>
            <a:lvl2pPr>
              <a:defRPr sz="1800">
                <a:solidFill>
                  <a:schemeClr val="tx1">
                    <a:lumMod val="75000"/>
                    <a:lumOff val="25000"/>
                  </a:schemeClr>
                </a:solidFill>
              </a:defRPr>
            </a:lvl2pPr>
            <a:lvl3pPr>
              <a:defRPr sz="1600">
                <a:solidFill>
                  <a:schemeClr val="tx1">
                    <a:lumMod val="75000"/>
                    <a:lumOff val="25000"/>
                  </a:schemeClr>
                </a:solidFill>
              </a:defRPr>
            </a:lvl3pPr>
            <a:lvl4pPr>
              <a:defRPr sz="1600">
                <a:solidFill>
                  <a:schemeClr val="tx1">
                    <a:lumMod val="75000"/>
                    <a:lumOff val="25000"/>
                  </a:schemeClr>
                </a:solidFill>
              </a:defRPr>
            </a:lvl4pPr>
            <a:lvl5pPr>
              <a:defRPr sz="1600">
                <a:solidFill>
                  <a:schemeClr val="tx1">
                    <a:lumMod val="75000"/>
                    <a:lumOff val="25000"/>
                  </a:schemeClr>
                </a:solidFill>
              </a:defRPr>
            </a:lvl5p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标题 1"/>
          <p:cNvSpPr>
            <a:spLocks noGrp="1"/>
          </p:cNvSpPr>
          <p:nvPr>
            <p:ph type="title"/>
          </p:nvPr>
        </p:nvSpPr>
        <p:spPr>
          <a:xfrm>
            <a:off x="831850" y="3750945"/>
            <a:ext cx="9848088" cy="811530"/>
          </a:xfrm>
        </p:spPr>
        <p:txBody>
          <a:bodyPr anchor="b">
            <a:normAutofit/>
          </a:bodyPr>
          <a:lstStyle>
            <a:lvl1pPr>
              <a:defRPr sz="4000">
                <a:effectLst>
                  <a:outerShdw blurRad="38100" dist="38100" dir="2700000" algn="tl">
                    <a:srgbClr val="000000">
                      <a:alpha val="43137"/>
                    </a:srgbClr>
                  </a:outerShdw>
                </a:effectLst>
              </a:defRPr>
            </a:lvl1pPr>
          </a:lstStyle>
          <a:p>
            <a:r>
              <a:rPr lang="zh-CN" altLang="en-US" dirty="0"/>
              <a:t>Click to edit Master title style</a:t>
            </a:r>
            <a:endParaRPr lang="zh-CN" altLang="en-US" dirty="0"/>
          </a:p>
        </p:txBody>
      </p:sp>
      <p:sp>
        <p:nvSpPr>
          <p:cNvPr id="3" name="文本占位符 2"/>
          <p:cNvSpPr>
            <a:spLocks noGrp="1"/>
          </p:cNvSpPr>
          <p:nvPr>
            <p:ph type="body" idx="1"/>
          </p:nvPr>
        </p:nvSpPr>
        <p:spPr>
          <a:xfrm>
            <a:off x="831850" y="4610028"/>
            <a:ext cx="7321550" cy="647555"/>
          </a:xfrm>
        </p:spPr>
        <p:txBody>
          <a:bodyPr>
            <a:normAutofit/>
          </a:bodyPr>
          <a:lstStyle>
            <a:lvl1pPr marL="0" indent="0">
              <a:buNone/>
              <a:defRPr sz="1800">
                <a:solidFill>
                  <a:schemeClr val="tx1"/>
                </a:solidFill>
                <a:sym typeface="DejaVu Sans" panose="020B060603080402020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sym typeface="+mn-ea"/>
              </a:rPr>
              <a:t>Click to edit Master text styles</a:t>
            </a:r>
            <a:endParaRPr lang="zh-CN" altLang="en-US" dirty="0">
              <a:sym typeface="+mn-ea"/>
            </a:endParaRPr>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标题 1"/>
          <p:cNvSpPr>
            <a:spLocks noGrp="1"/>
          </p:cNvSpPr>
          <p:nvPr>
            <p:ph type="title"/>
          </p:nvPr>
        </p:nvSpPr>
        <p:spPr>
          <a:xfrm>
            <a:off x="647700" y="258445"/>
            <a:ext cx="10515600" cy="1325563"/>
          </a:xfrm>
        </p:spPr>
        <p:txBody>
          <a:bodyPr>
            <a:normAutofit/>
          </a:bodyPr>
          <a:lstStyle>
            <a:lvl1pPr>
              <a:defRPr sz="2400" b="1" i="0">
                <a:effectLst>
                  <a:outerShdw blurRad="38100" dist="38100" dir="2700000" algn="tl">
                    <a:srgbClr val="000000">
                      <a:alpha val="43137"/>
                    </a:srgbClr>
                  </a:outerShdw>
                </a:effectLst>
              </a:defRPr>
            </a:lvl1pPr>
          </a:lstStyle>
          <a:p>
            <a:r>
              <a:rPr lang="zh-CN" altLang="en-US" dirty="0"/>
              <a:t>Click to edit Master title style</a:t>
            </a:r>
            <a:endParaRPr lang="zh-CN" altLang="en-US" dirty="0"/>
          </a:p>
        </p:txBody>
      </p:sp>
      <p:sp>
        <p:nvSpPr>
          <p:cNvPr id="3" name="内容占位符 2"/>
          <p:cNvSpPr>
            <a:spLocks noGrp="1"/>
          </p:cNvSpPr>
          <p:nvPr>
            <p:ph sz="half" idx="1"/>
          </p:nvPr>
        </p:nvSpPr>
        <p:spPr>
          <a:xfrm>
            <a:off x="647700" y="1825625"/>
            <a:ext cx="5181600" cy="4351338"/>
          </a:xfrm>
        </p:spPr>
        <p:txBody>
          <a:bodyPr>
            <a:normAutofit/>
          </a:bodyPr>
          <a:lstStyle>
            <a:lvl1pPr>
              <a:lnSpc>
                <a:spcPct val="150000"/>
              </a:lnSpc>
              <a:defRPr sz="2000">
                <a:solidFill>
                  <a:schemeClr val="tx1">
                    <a:lumMod val="75000"/>
                    <a:lumOff val="25000"/>
                  </a:schemeClr>
                </a:solidFill>
                <a:sym typeface="DejaVu Sans" panose="020B0606030804020204" charset="0"/>
              </a:defRPr>
            </a:lvl1pPr>
            <a:lvl2pPr>
              <a:lnSpc>
                <a:spcPct val="150000"/>
              </a:lnSpc>
              <a:defRPr sz="1800">
                <a:solidFill>
                  <a:schemeClr val="tx1">
                    <a:lumMod val="75000"/>
                    <a:lumOff val="25000"/>
                  </a:schemeClr>
                </a:solidFill>
              </a:defRPr>
            </a:lvl2pPr>
            <a:lvl3pPr>
              <a:lnSpc>
                <a:spcPct val="150000"/>
              </a:lnSpc>
              <a:defRPr sz="1600">
                <a:solidFill>
                  <a:schemeClr val="tx1">
                    <a:lumMod val="75000"/>
                    <a:lumOff val="25000"/>
                  </a:schemeClr>
                </a:solidFill>
              </a:defRPr>
            </a:lvl3pPr>
            <a:lvl4pPr>
              <a:lnSpc>
                <a:spcPct val="150000"/>
              </a:lnSpc>
              <a:defRPr sz="1600">
                <a:solidFill>
                  <a:schemeClr val="tx1">
                    <a:lumMod val="75000"/>
                    <a:lumOff val="25000"/>
                  </a:schemeClr>
                </a:solidFill>
              </a:defRPr>
            </a:lvl4pPr>
            <a:lvl5pPr>
              <a:lnSpc>
                <a:spcPct val="150000"/>
              </a:lnSpc>
              <a:defRPr sz="1600">
                <a:solidFill>
                  <a:schemeClr val="tx1">
                    <a:lumMod val="75000"/>
                    <a:lumOff val="25000"/>
                  </a:schemeClr>
                </a:solidFill>
              </a:defRPr>
            </a:lvl5p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4" name="内容占位符 3"/>
          <p:cNvSpPr>
            <a:spLocks noGrp="1"/>
          </p:cNvSpPr>
          <p:nvPr>
            <p:ph sz="half" idx="2"/>
          </p:nvPr>
        </p:nvSpPr>
        <p:spPr>
          <a:xfrm>
            <a:off x="5981700" y="1825625"/>
            <a:ext cx="5181600" cy="4351338"/>
          </a:xfrm>
        </p:spPr>
        <p:txBody>
          <a:bodyPr>
            <a:normAutofit/>
          </a:bodyPr>
          <a:lstStyle>
            <a:lvl1pPr>
              <a:lnSpc>
                <a:spcPct val="150000"/>
              </a:lnSpc>
              <a:defRPr sz="2000">
                <a:solidFill>
                  <a:schemeClr val="tx1">
                    <a:lumMod val="75000"/>
                    <a:lumOff val="25000"/>
                  </a:schemeClr>
                </a:solidFill>
                <a:sym typeface="DejaVu Sans" panose="020B0606030804020204" charset="0"/>
              </a:defRPr>
            </a:lvl1pPr>
            <a:lvl2pPr>
              <a:lnSpc>
                <a:spcPct val="150000"/>
              </a:lnSpc>
              <a:defRPr sz="1800">
                <a:solidFill>
                  <a:schemeClr val="tx1">
                    <a:lumMod val="75000"/>
                    <a:lumOff val="25000"/>
                  </a:schemeClr>
                </a:solidFill>
              </a:defRPr>
            </a:lvl2pPr>
            <a:lvl3pPr>
              <a:lnSpc>
                <a:spcPct val="150000"/>
              </a:lnSpc>
              <a:defRPr sz="1600">
                <a:solidFill>
                  <a:schemeClr val="tx1">
                    <a:lumMod val="75000"/>
                    <a:lumOff val="25000"/>
                  </a:schemeClr>
                </a:solidFill>
              </a:defRPr>
            </a:lvl3pPr>
            <a:lvl4pPr>
              <a:lnSpc>
                <a:spcPct val="150000"/>
              </a:lnSpc>
              <a:defRPr sz="1600">
                <a:solidFill>
                  <a:schemeClr val="tx1">
                    <a:lumMod val="75000"/>
                    <a:lumOff val="25000"/>
                  </a:schemeClr>
                </a:solidFill>
              </a:defRPr>
            </a:lvl4pPr>
            <a:lvl5pPr>
              <a:lnSpc>
                <a:spcPct val="150000"/>
              </a:lnSpc>
              <a:defRPr sz="1600">
                <a:solidFill>
                  <a:schemeClr val="tx1">
                    <a:lumMod val="75000"/>
                    <a:lumOff val="25000"/>
                  </a:schemeClr>
                </a:solidFill>
              </a:defRPr>
            </a:lvl5p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5" name="日期占位符 4"/>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Click to edit Master title style</a:t>
            </a:r>
            <a:endParaRPr lang="zh-CN" altLang="en-US"/>
          </a:p>
        </p:txBody>
      </p:sp>
      <p:sp>
        <p:nvSpPr>
          <p:cNvPr id="3" name="文本占位符 2"/>
          <p:cNvSpPr>
            <a:spLocks noGrp="1"/>
          </p:cNvSpPr>
          <p:nvPr>
            <p:ph type="body" idx="1"/>
          </p:nvPr>
        </p:nvSpPr>
        <p:spPr>
          <a:xfrm>
            <a:off x="839788" y="1744961"/>
            <a:ext cx="5157787" cy="823912"/>
          </a:xfrm>
        </p:spPr>
        <p:txBody>
          <a:bodyPr anchor="b"/>
          <a:lstStyle>
            <a:lvl1pPr marL="0" indent="0">
              <a:buNone/>
              <a:defRPr sz="2400" b="1">
                <a:sym typeface="DejaVu Sans" panose="020B060603080402020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sym typeface="+mn-ea"/>
              </a:rPr>
              <a:t>Click to edit Master text styles</a:t>
            </a:r>
            <a:endParaRPr lang="zh-CN" altLang="en-US" dirty="0">
              <a:sym typeface="+mn-ea"/>
            </a:endParaRPr>
          </a:p>
        </p:txBody>
      </p:sp>
      <p:sp>
        <p:nvSpPr>
          <p:cNvPr id="4" name="内容占位符 3"/>
          <p:cNvSpPr>
            <a:spLocks noGrp="1"/>
          </p:cNvSpPr>
          <p:nvPr>
            <p:ph sz="half" idx="2"/>
          </p:nvPr>
        </p:nvSpPr>
        <p:spPr>
          <a:xfrm>
            <a:off x="839788" y="2615609"/>
            <a:ext cx="5157787" cy="3574054"/>
          </a:xfrm>
        </p:spPr>
        <p:txBody>
          <a:bodyPr/>
          <a:lstStyle>
            <a:lvl1pPr>
              <a:defRPr>
                <a:sym typeface="DejaVu Sans" panose="020B0606030804020204" charset="0"/>
              </a:defRPr>
            </a:lvl1p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5" name="文本占位符 4"/>
          <p:cNvSpPr>
            <a:spLocks noGrp="1"/>
          </p:cNvSpPr>
          <p:nvPr>
            <p:ph type="body" sz="quarter" idx="3"/>
          </p:nvPr>
        </p:nvSpPr>
        <p:spPr>
          <a:xfrm>
            <a:off x="6172200" y="1744961"/>
            <a:ext cx="5183188" cy="823912"/>
          </a:xfrm>
        </p:spPr>
        <p:txBody>
          <a:bodyPr anchor="b"/>
          <a:lstStyle>
            <a:lvl1pPr marL="0" indent="0">
              <a:buNone/>
              <a:defRPr sz="2400" b="1">
                <a:sym typeface="DejaVu Sans" panose="020B060603080402020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sym typeface="+mn-ea"/>
              </a:rPr>
              <a:t>Click to edit Master text styles</a:t>
            </a:r>
            <a:endParaRPr lang="zh-CN" altLang="en-US" dirty="0">
              <a:sym typeface="+mn-ea"/>
            </a:endParaRPr>
          </a:p>
        </p:txBody>
      </p:sp>
      <p:sp>
        <p:nvSpPr>
          <p:cNvPr id="6" name="内容占位符 5"/>
          <p:cNvSpPr>
            <a:spLocks noGrp="1"/>
          </p:cNvSpPr>
          <p:nvPr>
            <p:ph sz="quarter" idx="4"/>
          </p:nvPr>
        </p:nvSpPr>
        <p:spPr>
          <a:xfrm>
            <a:off x="6172200" y="2615609"/>
            <a:ext cx="5183188" cy="3574054"/>
          </a:xfrm>
        </p:spPr>
        <p:txBody>
          <a:bodyPr/>
          <a:lstStyle>
            <a:lvl1pPr>
              <a:defRPr>
                <a:sym typeface="DejaVu Sans" panose="020B0606030804020204" charset="0"/>
              </a:defRPr>
            </a:lvl1p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7" name="日期占位符 6"/>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标题 1"/>
          <p:cNvSpPr>
            <a:spLocks noGrp="1"/>
          </p:cNvSpPr>
          <p:nvPr>
            <p:ph type="title"/>
          </p:nvPr>
        </p:nvSpPr>
        <p:spPr>
          <a:xfrm>
            <a:off x="838200" y="2766219"/>
            <a:ext cx="10515600" cy="1325563"/>
          </a:xfrm>
        </p:spPr>
        <p:txBody>
          <a:bodyPr>
            <a:normAutofit/>
          </a:bodyPr>
          <a:lstStyle>
            <a:lvl1pPr algn="ctr">
              <a:defRPr sz="4800" b="0">
                <a:effectLst>
                  <a:outerShdw blurRad="38100" dist="38100" dir="2700000" algn="tl">
                    <a:srgbClr val="000000">
                      <a:alpha val="43137"/>
                    </a:srgbClr>
                  </a:outerShdw>
                </a:effectLst>
              </a:defRPr>
            </a:lvl1pPr>
          </a:lstStyle>
          <a:p>
            <a:r>
              <a:rPr lang="zh-CN" altLang="en-US" dirty="0"/>
              <a:t>Click to edit Master title style</a:t>
            </a:r>
            <a:endParaRPr lang="zh-CN" altLang="en-US" dirty="0"/>
          </a:p>
        </p:txBody>
      </p:sp>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标题 1"/>
          <p:cNvSpPr>
            <a:spLocks noGrp="1"/>
          </p:cNvSpPr>
          <p:nvPr>
            <p:ph type="title"/>
          </p:nvPr>
        </p:nvSpPr>
        <p:spPr>
          <a:xfrm>
            <a:off x="646747" y="127000"/>
            <a:ext cx="4165200" cy="1600200"/>
          </a:xfrm>
        </p:spPr>
        <p:txBody>
          <a:bodyPr anchor="ctr" anchorCtr="0">
            <a:normAutofit/>
          </a:bodyPr>
          <a:lstStyle>
            <a:lvl1pPr>
              <a:defRPr sz="2400" b="1">
                <a:effectLst>
                  <a:outerShdw blurRad="38100" dist="38100" dir="2700000" algn="tl">
                    <a:srgbClr val="000000">
                      <a:alpha val="43137"/>
                    </a:srgbClr>
                  </a:outerShdw>
                </a:effectLst>
                <a:sym typeface="DejaVu Sans" panose="020B0606030804020204" charset="0"/>
              </a:defRPr>
            </a:lvl1pPr>
          </a:lstStyle>
          <a:p>
            <a:r>
              <a:rPr lang="zh-CN" altLang="en-US" dirty="0">
                <a:sym typeface="+mn-ea"/>
              </a:rPr>
              <a:t>Click to edit Master title style</a:t>
            </a:r>
            <a:endParaRPr lang="zh-CN" altLang="en-US" dirty="0">
              <a:sym typeface="+mn-ea"/>
            </a:endParaRPr>
          </a:p>
        </p:txBody>
      </p:sp>
      <p:sp>
        <p:nvSpPr>
          <p:cNvPr id="3" name="图片占位符 2"/>
          <p:cNvSpPr>
            <a:spLocks noGrp="1" noChangeAspect="1"/>
          </p:cNvSpPr>
          <p:nvPr>
            <p:ph type="pic" idx="1"/>
          </p:nvPr>
        </p:nvSpPr>
        <p:spPr>
          <a:xfrm>
            <a:off x="5184000" y="766354"/>
            <a:ext cx="5817375" cy="509444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dirty="0"/>
          </a:p>
        </p:txBody>
      </p:sp>
      <p:sp>
        <p:nvSpPr>
          <p:cNvPr id="4" name="文本占位符 3"/>
          <p:cNvSpPr>
            <a:spLocks noGrp="1"/>
          </p:cNvSpPr>
          <p:nvPr>
            <p:ph type="body" sz="half" idx="2"/>
          </p:nvPr>
        </p:nvSpPr>
        <p:spPr>
          <a:xfrm>
            <a:off x="651827" y="2057400"/>
            <a:ext cx="4165200" cy="3811588"/>
          </a:xfrm>
        </p:spPr>
        <p:txBody>
          <a:bodyPr>
            <a:normAutofit/>
          </a:bodyPr>
          <a:lstStyle>
            <a:lvl1pPr marL="0" indent="0">
              <a:lnSpc>
                <a:spcPct val="150000"/>
              </a:lnSpc>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a:t>Click to edit Master text styles</a:t>
            </a:r>
            <a:endParaRPr lang="zh-CN" altLang="en-US" dirty="0"/>
          </a:p>
        </p:txBody>
      </p:sp>
      <p:sp>
        <p:nvSpPr>
          <p:cNvPr id="5" name="日期占位符 4"/>
          <p:cNvSpPr>
            <a:spLocks noGrp="1"/>
          </p:cNvSpPr>
          <p:nvPr>
            <p:ph type="dt" sz="half" idx="10"/>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nvPr>
        </p:nvSpPr>
        <p:spPr/>
        <p:txBody>
          <a:bodyPr/>
          <a:lstStyle/>
          <a:p>
            <a:endParaRPr lang="zh-CN" altLang="en-US" dirty="0"/>
          </a:p>
        </p:txBody>
      </p:sp>
      <p:sp>
        <p:nvSpPr>
          <p:cNvPr id="7" name="灯片编号占位符 6"/>
          <p:cNvSpPr>
            <a:spLocks noGrp="1"/>
          </p:cNvSpPr>
          <p:nvPr>
            <p:ph type="sldNum" sz="quarter" idx="12"/>
          </p:nvPr>
        </p:nvSpPr>
        <p:spPr/>
        <p:txBody>
          <a:bodyPr/>
          <a:lstStyle/>
          <a:p>
            <a:fld id="{FABC47A4-756D-490B-A52F-7D9E2C9FC05F}" type="slidenum">
              <a:rPr lang="zh-CN" altLang="en-US" smtClean="0"/>
            </a:fld>
            <a:endParaRPr lang="zh-CN" altLang="en-US"/>
          </a:p>
        </p:txBody>
      </p:sp>
      <p:cxnSp>
        <p:nvCxnSpPr>
          <p:cNvPr id="8" name="直接连接符 7" hidden="1"/>
          <p:cNvCxnSpPr/>
          <p:nvPr userDrawn="1"/>
        </p:nvCxnSpPr>
        <p:spPr>
          <a:xfrm>
            <a:off x="742950" y="434340"/>
            <a:ext cx="0" cy="1391285"/>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9824484" y="365125"/>
            <a:ext cx="1529316" cy="5811838"/>
          </a:xfrm>
        </p:spPr>
        <p:txBody>
          <a:bodyPr vert="eaVert">
            <a:normAutofit/>
          </a:bodyPr>
          <a:lstStyle>
            <a:lvl1pPr>
              <a:defRPr sz="3600"/>
            </a:lvl1pPr>
          </a:lstStyle>
          <a:p>
            <a:r>
              <a:rPr lang="zh-CN" altLang="en-US"/>
              <a:t>Click to edit Master title style</a:t>
            </a:r>
            <a:endParaRPr lang="zh-CN" altLang="en-US"/>
          </a:p>
        </p:txBody>
      </p:sp>
      <p:sp>
        <p:nvSpPr>
          <p:cNvPr id="3" name="竖排文字占位符 2"/>
          <p:cNvSpPr>
            <a:spLocks noGrp="1"/>
          </p:cNvSpPr>
          <p:nvPr>
            <p:ph type="body" orient="vert" idx="1"/>
          </p:nvPr>
        </p:nvSpPr>
        <p:spPr>
          <a:xfrm>
            <a:off x="838200" y="365125"/>
            <a:ext cx="8879958" cy="5811838"/>
          </a:xfrm>
        </p:spPr>
        <p:txBody>
          <a:bodyPr vert="eaVert"/>
          <a:lstStyle>
            <a:lvl1pPr>
              <a:defRPr>
                <a:sym typeface="DejaVu Sans" panose="020B0606030804020204" charset="0"/>
              </a:defRPr>
            </a:lvl1p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1" Type="http://schemas.openxmlformats.org/officeDocument/2006/relationships/theme" Target="../theme/theme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Click to edit Master title style</a:t>
            </a:r>
            <a:endParaRPr lang="zh-CN" altLang="en-US" dirty="0"/>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200">
                <a:solidFill>
                  <a:schemeClr val="tx1">
                    <a:tint val="75000"/>
                  </a:schemeClr>
                </a:solidFill>
                <a:latin typeface="Nimbus Roman No9 L" charset="0"/>
                <a:ea typeface="Droid Sans Fallback" panose="020B0502000000000001" charset="-122"/>
                <a:cs typeface="Nimbus Roman No9 L" charset="0"/>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200">
                <a:solidFill>
                  <a:schemeClr val="tx1">
                    <a:tint val="75000"/>
                  </a:schemeClr>
                </a:solidFill>
                <a:latin typeface="Nimbus Roman No9 L" charset="0"/>
                <a:ea typeface="Droid Sans Fallback" panose="020B0502000000000001" charset="-122"/>
                <a:cs typeface="Nimbus Roman No9 L" charset="0"/>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latin typeface="Nimbus Roman No9 L" charset="0"/>
                <a:ea typeface="Droid Sans Fallback" panose="020B0502000000000001" charset="-122"/>
                <a:cs typeface="Nimbus Roman No9 L" charset="0"/>
              </a:defRPr>
            </a:lvl1pPr>
          </a:lstStyle>
          <a:p>
            <a:fld id="{49AE70B2-8BF9-45C0-BB95-33D1B9D3A854}"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xStyles>
    <p:titleStyle>
      <a:lvl1pPr algn="l" defTabSz="914400" rtl="0" eaLnBrk="1" latinLnBrk="0" hangingPunct="1">
        <a:lnSpc>
          <a:spcPct val="90000"/>
        </a:lnSpc>
        <a:spcBef>
          <a:spcPct val="0"/>
        </a:spcBef>
        <a:buNone/>
        <a:defRPr sz="4000" kern="1200">
          <a:solidFill>
            <a:schemeClr val="tx1"/>
          </a:solidFill>
          <a:latin typeface="Nimbus Roman No9 L" charset="0"/>
          <a:ea typeface="Droid Sans Fallback" panose="020B0502000000000001" charset="-122"/>
          <a:cs typeface="Nimbus Roman No9 L" charset="0"/>
        </a:defRPr>
      </a:lvl1pPr>
    </p:titleStyle>
    <p:bodyStyle>
      <a:lvl1pPr marL="228600" indent="-228600" algn="l" defTabSz="914400" rtl="0" eaLnBrk="1" latinLnBrk="0" hangingPunct="1">
        <a:lnSpc>
          <a:spcPct val="90000"/>
        </a:lnSpc>
        <a:spcBef>
          <a:spcPts val="1000"/>
        </a:spcBef>
        <a:buFont typeface="Arial" panose="02080604020202020204" pitchFamily="34" charset="0"/>
        <a:buChar char="•"/>
        <a:defRPr sz="2400" kern="1200">
          <a:solidFill>
            <a:schemeClr val="tx1"/>
          </a:solidFill>
          <a:latin typeface="Nimbus Roman No9 L" charset="0"/>
          <a:ea typeface="Droid Sans Fallback" panose="020B0502000000000001" charset="-122"/>
          <a:cs typeface="Nimbus Roman No9 L" charset="0"/>
          <a:sym typeface="DejaVu Sans" panose="020B0606030804020204" charset="0"/>
        </a:defRPr>
      </a:lvl1pPr>
      <a:lvl2pPr marL="6858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Nimbus Roman No9 L" charset="0"/>
          <a:ea typeface="Droid Sans Fallback" panose="020B0502000000000001" charset="-122"/>
          <a:cs typeface="Nimbus Roman No9 L" charset="0"/>
        </a:defRPr>
      </a:lvl2pPr>
      <a:lvl3pPr marL="1143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Nimbus Roman No9 L" charset="0"/>
          <a:ea typeface="Droid Sans Fallback" panose="020B0502000000000001" charset="-122"/>
          <a:cs typeface="Nimbus Roman No9 L" charset="0"/>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Nimbus Roman No9 L" charset="0"/>
          <a:ea typeface="Droid Sans Fallback" panose="020B0502000000000001" charset="-122"/>
          <a:cs typeface="Nimbus Roman No9 L" charset="0"/>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Nimbus Roman No9 L" charset="0"/>
          <a:ea typeface="Droid Sans Fallback" panose="020B0502000000000001" charset="-122"/>
          <a:cs typeface="Nimbus Roman No9 L" charset="0"/>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1.svg"/><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1.png"/><Relationship Id="rId7" Type="http://schemas.openxmlformats.org/officeDocument/2006/relationships/image" Target="../media/image16.png"/><Relationship Id="rId6" Type="http://schemas.openxmlformats.org/officeDocument/2006/relationships/image" Target="../media/image10.png"/><Relationship Id="rId5" Type="http://schemas.openxmlformats.org/officeDocument/2006/relationships/image" Target="../media/image15.png"/><Relationship Id="rId4" Type="http://schemas.openxmlformats.org/officeDocument/2006/relationships/image" Target="../media/image14.png"/><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image" Target="../media/image11.png"/></Relationships>
</file>

<file path=ppt/slides/_rels/slide11.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17.GIF"/><Relationship Id="rId5" Type="http://schemas.openxmlformats.org/officeDocument/2006/relationships/image" Target="../media/image16.png"/><Relationship Id="rId4" Type="http://schemas.openxmlformats.org/officeDocument/2006/relationships/image" Target="../media/image15.png"/><Relationship Id="rId3" Type="http://schemas.openxmlformats.org/officeDocument/2006/relationships/image" Target="../media/image10.png"/><Relationship Id="rId2" Type="http://schemas.openxmlformats.org/officeDocument/2006/relationships/image" Target="../media/image2.jpeg"/><Relationship Id="rId1" Type="http://schemas.openxmlformats.org/officeDocument/2006/relationships/image" Target="../media/image1.png"/></Relationships>
</file>

<file path=ppt/slides/_rels/slide12.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7.GIF"/><Relationship Id="rId3" Type="http://schemas.openxmlformats.org/officeDocument/2006/relationships/image" Target="../media/image10.png"/><Relationship Id="rId2" Type="http://schemas.openxmlformats.org/officeDocument/2006/relationships/image" Target="../media/image2.jpeg"/><Relationship Id="rId1" Type="http://schemas.openxmlformats.org/officeDocument/2006/relationships/image" Target="../media/image1.png"/></Relationships>
</file>

<file path=ppt/slides/_rels/slide13.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8.png"/><Relationship Id="rId3" Type="http://schemas.openxmlformats.org/officeDocument/2006/relationships/image" Target="../media/image10.png"/><Relationship Id="rId2" Type="http://schemas.openxmlformats.org/officeDocument/2006/relationships/image" Target="../media/image2.jpeg"/><Relationship Id="rId1" Type="http://schemas.openxmlformats.org/officeDocument/2006/relationships/image" Target="../media/image1.png"/></Relationships>
</file>

<file path=ppt/slides/_rels/slide14.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9.png"/><Relationship Id="rId3" Type="http://schemas.openxmlformats.org/officeDocument/2006/relationships/image" Target="../media/image10.png"/><Relationship Id="rId2" Type="http://schemas.openxmlformats.org/officeDocument/2006/relationships/image" Target="../media/image2.jpeg"/><Relationship Id="rId1" Type="http://schemas.openxmlformats.org/officeDocument/2006/relationships/image" Target="../media/image1.png"/></Relationships>
</file>

<file path=ppt/slides/_rels/slide15.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9.png"/><Relationship Id="rId3" Type="http://schemas.openxmlformats.org/officeDocument/2006/relationships/image" Target="../media/image10.png"/><Relationship Id="rId2" Type="http://schemas.openxmlformats.org/officeDocument/2006/relationships/image" Target="../media/image2.jpeg"/><Relationship Id="rId1" Type="http://schemas.openxmlformats.org/officeDocument/2006/relationships/image" Target="../media/image1.png"/></Relationships>
</file>

<file path=ppt/slides/_rels/slide16.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hyperlink" Target="https://medium.com/@mortitech/exploring-side-effects-in-compose-f2e8a8da946b" TargetMode="External"/><Relationship Id="rId4" Type="http://schemas.openxmlformats.org/officeDocument/2006/relationships/image" Target="../media/image19.png"/><Relationship Id="rId3" Type="http://schemas.openxmlformats.org/officeDocument/2006/relationships/image" Target="../media/image10.png"/><Relationship Id="rId2" Type="http://schemas.openxmlformats.org/officeDocument/2006/relationships/image" Target="../media/image2.jpeg"/><Relationship Id="rId1" Type="http://schemas.openxmlformats.org/officeDocument/2006/relationships/image" Target="../media/image1.png"/></Relationships>
</file>

<file path=ppt/slides/_rels/slide17.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hyperlink" Target="https://medium.com/@KaushalVasava/navigation-in-jetpack-compose-full-guide-beginner-to-advanced-950c1133740" TargetMode="External"/><Relationship Id="rId3" Type="http://schemas.openxmlformats.org/officeDocument/2006/relationships/image" Target="../media/image10.png"/><Relationship Id="rId2" Type="http://schemas.openxmlformats.org/officeDocument/2006/relationships/image" Target="../media/image2.jpeg"/><Relationship Id="rId1" Type="http://schemas.openxmlformats.org/officeDocument/2006/relationships/image" Target="../media/image1.png"/></Relationships>
</file>

<file path=ppt/slides/_rels/slide1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4.png"/><Relationship Id="rId2" Type="http://schemas.openxmlformats.org/officeDocument/2006/relationships/image" Target="../media/image2.jpeg"/><Relationship Id="rId1" Type="http://schemas.openxmlformats.org/officeDocument/2006/relationships/image" Target="../media/image1.png"/></Relationships>
</file>

<file path=ppt/slides/_rels/slide2.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4.png"/><Relationship Id="rId3" Type="http://schemas.openxmlformats.org/officeDocument/2006/relationships/image" Target="../media/image5.jpeg"/><Relationship Id="rId2" Type="http://schemas.openxmlformats.org/officeDocument/2006/relationships/image" Target="../media/image1.png"/><Relationship Id="rId1" Type="http://schemas.openxmlformats.org/officeDocument/2006/relationships/image" Target="../media/image2.jpeg"/></Relationships>
</file>

<file path=ppt/slides/_rels/slide3.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6.png"/><Relationship Id="rId3" Type="http://schemas.openxmlformats.org/officeDocument/2006/relationships/image" Target="../media/image2.jpeg"/><Relationship Id="rId2" Type="http://schemas.openxmlformats.org/officeDocument/2006/relationships/image" Target="../media/image5.jpeg"/><Relationship Id="rId1" Type="http://schemas.openxmlformats.org/officeDocument/2006/relationships/image" Target="../media/image1.png"/></Relationships>
</file>

<file path=ppt/slides/_rels/slide4.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3" Type="http://schemas.openxmlformats.org/officeDocument/2006/relationships/image" Target="../media/image2.jpeg"/><Relationship Id="rId2" Type="http://schemas.openxmlformats.org/officeDocument/2006/relationships/image" Target="../media/image5.jpeg"/><Relationship Id="rId1" Type="http://schemas.openxmlformats.org/officeDocument/2006/relationships/image" Target="../media/image1.png"/></Relationships>
</file>

<file path=ppt/slides/_rels/slide5.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8.png"/><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1.png"/></Relationships>
</file>

<file path=ppt/slides/_rels/slide6.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9.png"/><Relationship Id="rId4" Type="http://schemas.openxmlformats.org/officeDocument/2006/relationships/image" Target="../media/image7.png"/><Relationship Id="rId3" Type="http://schemas.openxmlformats.org/officeDocument/2006/relationships/image" Target="../media/image6.png"/><Relationship Id="rId2" Type="http://schemas.openxmlformats.org/officeDocument/2006/relationships/image" Target="../media/image2.jpeg"/><Relationship Id="rId1" Type="http://schemas.openxmlformats.org/officeDocument/2006/relationships/image" Target="../media/image1.png"/></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9.png"/><Relationship Id="rId2" Type="http://schemas.openxmlformats.org/officeDocument/2006/relationships/image" Target="../media/image2.jpeg"/><Relationship Id="rId1" Type="http://schemas.openxmlformats.org/officeDocument/2006/relationships/image" Target="../media/image1.png"/></Relationships>
</file>

<file path=ppt/slides/_rels/slide8.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png"/><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image" Target="../media/image10.png"/></Relationships>
</file>

<file path=ppt/slides/_rels/slide9.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image" Target="../media/image1.png"/><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2.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p:cNvSpPr/>
          <p:nvPr/>
        </p:nvSpPr>
        <p:spPr>
          <a:xfrm>
            <a:off x="-4460240" y="-241300"/>
            <a:ext cx="11972290" cy="7359015"/>
          </a:xfrm>
          <a:prstGeom prst="ellipse">
            <a:avLst/>
          </a:prstGeom>
          <a:gradFill>
            <a:gsLst>
              <a:gs pos="0">
                <a:srgbClr val="14CD68"/>
              </a:gs>
              <a:gs pos="100000">
                <a:srgbClr val="00B050"/>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ea typeface="Nimbus Roman No9 L" charset="0"/>
              <a:cs typeface="Nimbus Roman No9 L" charset="0"/>
            </a:endParaRPr>
          </a:p>
        </p:txBody>
      </p:sp>
      <p:sp>
        <p:nvSpPr>
          <p:cNvPr id="2" name="标题 1"/>
          <p:cNvSpPr>
            <a:spLocks noGrp="1"/>
          </p:cNvSpPr>
          <p:nvPr>
            <p:ph type="ctrTitle"/>
          </p:nvPr>
        </p:nvSpPr>
        <p:spPr>
          <a:xfrm>
            <a:off x="124460" y="2681605"/>
            <a:ext cx="6998970" cy="940435"/>
          </a:xfrm>
        </p:spPr>
        <p:txBody>
          <a:bodyPr>
            <a:normAutofit fontScale="90000"/>
          </a:bodyPr>
          <a:lstStyle/>
          <a:p>
            <a:r>
              <a:rPr lang="en-US" altLang="zh-CN" b="1">
                <a:solidFill>
                  <a:schemeClr val="bg1"/>
                </a:solidFill>
                <a:latin typeface="Poppins Medium" panose="00000600000000000000" charset="0"/>
                <a:cs typeface="Poppins Medium" panose="00000600000000000000" charset="0"/>
              </a:rPr>
              <a:t>JETPACK COMPOSE</a:t>
            </a:r>
            <a:endParaRPr lang="en-US" altLang="zh-CN" b="1">
              <a:solidFill>
                <a:schemeClr val="bg1"/>
              </a:solidFill>
              <a:latin typeface="Poppins Medium" panose="00000600000000000000" charset="0"/>
              <a:cs typeface="Poppins Medium" panose="00000600000000000000" charset="0"/>
            </a:endParaRPr>
          </a:p>
        </p:txBody>
      </p:sp>
      <p:pic>
        <p:nvPicPr>
          <p:cNvPr id="7" name="Picture 6" descr="andro"/>
          <p:cNvPicPr>
            <a:picLocks noChangeAspect="1"/>
          </p:cNvPicPr>
          <p:nvPr/>
        </p:nvPicPr>
        <p:blipFill>
          <a:blip r:embed="rId1">
            <a:clrChange>
              <a:clrFrom>
                <a:srgbClr val="FFFFFF">
                  <a:alpha val="100000"/>
                </a:srgbClr>
              </a:clrFrom>
              <a:clrTo>
                <a:srgbClr val="FFFFFF">
                  <a:alpha val="100000"/>
                  <a:alpha val="0"/>
                </a:srgbClr>
              </a:clrTo>
            </a:clrChange>
          </a:blip>
          <a:stretch>
            <a:fillRect/>
          </a:stretch>
        </p:blipFill>
        <p:spPr>
          <a:xfrm>
            <a:off x="9352280" y="4008755"/>
            <a:ext cx="1214755" cy="687705"/>
          </a:xfrm>
          <a:prstGeom prst="rect">
            <a:avLst/>
          </a:prstGeom>
        </p:spPr>
      </p:pic>
      <p:pic>
        <p:nvPicPr>
          <p:cNvPr id="6" name="Picture 5" descr="Logottt"/>
          <p:cNvPicPr>
            <a:picLocks noChangeAspect="1"/>
          </p:cNvPicPr>
          <p:nvPr/>
        </p:nvPicPr>
        <p:blipFill>
          <a:blip r:embed="rId2">
            <a:clrChange>
              <a:clrFrom>
                <a:srgbClr val="000000">
                  <a:alpha val="100000"/>
                </a:srgbClr>
              </a:clrFrom>
              <a:clrTo>
                <a:srgbClr val="000000">
                  <a:alpha val="100000"/>
                  <a:alpha val="0"/>
                </a:srgbClr>
              </a:clrTo>
            </a:clrChange>
          </a:blip>
          <a:stretch>
            <a:fillRect/>
          </a:stretch>
        </p:blipFill>
        <p:spPr>
          <a:xfrm>
            <a:off x="10263505" y="2653665"/>
            <a:ext cx="1003300" cy="1128395"/>
          </a:xfrm>
          <a:prstGeom prst="rect">
            <a:avLst/>
          </a:prstGeom>
        </p:spPr>
      </p:pic>
      <p:sp>
        <p:nvSpPr>
          <p:cNvPr id="5" name="副标题 4"/>
          <p:cNvSpPr>
            <a:spLocks noGrp="1"/>
          </p:cNvSpPr>
          <p:nvPr>
            <p:ph type="subTitle" idx="1"/>
          </p:nvPr>
        </p:nvSpPr>
        <p:spPr>
          <a:xfrm>
            <a:off x="9678035" y="6342380"/>
            <a:ext cx="2227580" cy="390525"/>
          </a:xfrm>
        </p:spPr>
        <p:txBody>
          <a:bodyPr>
            <a:noAutofit/>
          </a:bodyPr>
          <a:lstStyle/>
          <a:p>
            <a:r>
              <a:rPr lang="en-US" altLang="zh-CN" sz="1400">
                <a:latin typeface="Poppins Medium" panose="00000600000000000000" charset="0"/>
                <a:cs typeface="Poppins Medium" panose="00000600000000000000" charset="0"/>
              </a:rPr>
              <a:t>BY JIKSON JIMMY</a:t>
            </a:r>
            <a:endParaRPr lang="en-US" altLang="zh-CN" sz="1400">
              <a:latin typeface="Poppins Medium" panose="00000600000000000000" charset="0"/>
              <a:cs typeface="Poppins Medium" panose="00000600000000000000" charset="0"/>
            </a:endParaRPr>
          </a:p>
        </p:txBody>
      </p:sp>
      <p:pic>
        <p:nvPicPr>
          <p:cNvPr id="3" name="Picture 2" descr="course-logo"/>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743190" y="1345565"/>
            <a:ext cx="4335145" cy="3612515"/>
          </a:xfrm>
          <a:prstGeom prst="rect">
            <a:avLst/>
          </a:prstGeom>
        </p:spPr>
      </p:pic>
      <p:pic>
        <p:nvPicPr>
          <p:cNvPr id="8" name="Picture 7" descr="compose-roadmap_1440"/>
          <p:cNvPicPr>
            <a:picLocks noChangeAspect="1"/>
          </p:cNvPicPr>
          <p:nvPr/>
        </p:nvPicPr>
        <p:blipFill>
          <a:blip r:embed="rId5"/>
          <a:stretch>
            <a:fillRect/>
          </a:stretch>
        </p:blipFill>
        <p:spPr>
          <a:xfrm>
            <a:off x="671195" y="3847465"/>
            <a:ext cx="6724650" cy="249491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Oval 3"/>
          <p:cNvSpPr/>
          <p:nvPr/>
        </p:nvSpPr>
        <p:spPr>
          <a:xfrm rot="5400000">
            <a:off x="-238760" y="-5073015"/>
            <a:ext cx="3060065" cy="8575040"/>
          </a:xfrm>
          <a:prstGeom prst="ellipse">
            <a:avLst/>
          </a:prstGeom>
          <a:gradFill>
            <a:gsLst>
              <a:gs pos="0">
                <a:srgbClr val="14CD68"/>
              </a:gs>
              <a:gs pos="100000">
                <a:srgbClr val="00B050"/>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ea typeface="Nimbus Roman No9 L" charset="0"/>
              <a:cs typeface="Nimbus Roman No9 L" charset="0"/>
            </a:endParaRPr>
          </a:p>
        </p:txBody>
      </p:sp>
      <p:sp>
        <p:nvSpPr>
          <p:cNvPr id="3" name="Text Box 2"/>
          <p:cNvSpPr txBox="1"/>
          <p:nvPr/>
        </p:nvSpPr>
        <p:spPr>
          <a:xfrm>
            <a:off x="223520" y="178435"/>
            <a:ext cx="3390900" cy="398780"/>
          </a:xfrm>
          <a:prstGeom prst="rect">
            <a:avLst/>
          </a:prstGeom>
          <a:noFill/>
        </p:spPr>
        <p:txBody>
          <a:bodyPr wrap="square" rtlCol="0">
            <a:spAutoFit/>
          </a:bodyPr>
          <a:p>
            <a:r>
              <a:rPr lang="en-US" sz="2000" b="1">
                <a:solidFill>
                  <a:schemeClr val="bg1"/>
                </a:solidFill>
                <a:latin typeface="Poppins Medium" panose="00000600000000000000" charset="0"/>
                <a:ea typeface="Nimbus Roman No9 L" charset="0"/>
                <a:cs typeface="Poppins Medium" panose="00000600000000000000" charset="0"/>
              </a:rPr>
              <a:t>Composable Function</a:t>
            </a:r>
            <a:endParaRPr lang="en-US" sz="2000" b="1">
              <a:solidFill>
                <a:schemeClr val="bg1"/>
              </a:solidFill>
              <a:latin typeface="Poppins Medium" panose="00000600000000000000" charset="0"/>
              <a:ea typeface="Nimbus Roman No9 L" charset="0"/>
              <a:cs typeface="Poppins Medium" panose="00000600000000000000" charset="0"/>
            </a:endParaRPr>
          </a:p>
        </p:txBody>
      </p:sp>
      <p:sp>
        <p:nvSpPr>
          <p:cNvPr id="10" name="Text Box 9"/>
          <p:cNvSpPr txBox="1"/>
          <p:nvPr/>
        </p:nvSpPr>
        <p:spPr>
          <a:xfrm>
            <a:off x="879475" y="1234440"/>
            <a:ext cx="2813685" cy="706755"/>
          </a:xfrm>
          <a:prstGeom prst="rect">
            <a:avLst/>
          </a:prstGeom>
          <a:noFill/>
        </p:spPr>
        <p:txBody>
          <a:bodyPr wrap="square" rtlCol="0">
            <a:spAutoFit/>
          </a:bodyPr>
          <a:p>
            <a:pPr indent="0">
              <a:buFont typeface="Nimbus Roman No9 L" charset="0"/>
              <a:buNone/>
            </a:pPr>
            <a:r>
              <a:rPr lang="en-US" sz="4000" b="1">
                <a:latin typeface="Poppins Light" panose="00000400000000000000" charset="0"/>
                <a:ea typeface="Nimbus Roman No9 L" charset="0"/>
                <a:cs typeface="Poppins Light" panose="00000400000000000000" charset="0"/>
              </a:rPr>
              <a:t>	Row..</a:t>
            </a:r>
            <a:endParaRPr lang="en-US" sz="4000" b="1">
              <a:latin typeface="Poppins Light" panose="00000400000000000000" charset="0"/>
              <a:ea typeface="Nimbus Roman No9 L" charset="0"/>
              <a:cs typeface="Poppins Light" panose="00000400000000000000" charset="0"/>
            </a:endParaRPr>
          </a:p>
        </p:txBody>
      </p:sp>
      <p:pic>
        <p:nvPicPr>
          <p:cNvPr id="16" name="Picture 15" descr="Screenshot from 2024-07-15 15-31-15"/>
          <p:cNvPicPr>
            <a:picLocks noChangeAspect="1"/>
          </p:cNvPicPr>
          <p:nvPr/>
        </p:nvPicPr>
        <p:blipFill>
          <a:blip r:embed="rId1">
            <a:lum bright="6000" contrast="6000"/>
          </a:blip>
          <a:stretch>
            <a:fillRect/>
          </a:stretch>
        </p:blipFill>
        <p:spPr>
          <a:xfrm>
            <a:off x="-5949950" y="117475"/>
            <a:ext cx="4997450" cy="3019425"/>
          </a:xfrm>
          <a:prstGeom prst="roundRect">
            <a:avLst>
              <a:gd name="adj" fmla="val 13210"/>
            </a:avLst>
          </a:prstGeom>
        </p:spPr>
      </p:pic>
      <p:pic>
        <p:nvPicPr>
          <p:cNvPr id="17" name="Picture 16" descr="layout-text-in-column"/>
          <p:cNvPicPr>
            <a:picLocks noChangeAspect="1"/>
          </p:cNvPicPr>
          <p:nvPr/>
        </p:nvPicPr>
        <p:blipFill>
          <a:blip r:embed="rId2"/>
          <a:stretch>
            <a:fillRect/>
          </a:stretch>
        </p:blipFill>
        <p:spPr>
          <a:xfrm>
            <a:off x="12562205" y="5762625"/>
            <a:ext cx="5076825" cy="2105025"/>
          </a:xfrm>
          <a:prstGeom prst="roundRect">
            <a:avLst/>
          </a:prstGeom>
          <a:effectLst>
            <a:outerShdw blurRad="63500" sx="102000" sy="102000" algn="ctr" rotWithShape="0">
              <a:prstClr val="black">
                <a:alpha val="40000"/>
              </a:prstClr>
            </a:outerShdw>
          </a:effectLst>
        </p:spPr>
      </p:pic>
      <p:pic>
        <p:nvPicPr>
          <p:cNvPr id="18" name="Picture 17" descr="Screenshot from 2024-07-15 15-38-24"/>
          <p:cNvPicPr>
            <a:picLocks noChangeAspect="1"/>
          </p:cNvPicPr>
          <p:nvPr/>
        </p:nvPicPr>
        <p:blipFill>
          <a:blip r:embed="rId3"/>
          <a:stretch>
            <a:fillRect/>
          </a:stretch>
        </p:blipFill>
        <p:spPr>
          <a:xfrm>
            <a:off x="4951730" y="1386840"/>
            <a:ext cx="6940550" cy="2686050"/>
          </a:xfrm>
          <a:prstGeom prst="roundRect">
            <a:avLst/>
          </a:prstGeom>
        </p:spPr>
      </p:pic>
      <p:pic>
        <p:nvPicPr>
          <p:cNvPr id="19" name="Picture 18" descr="Screenshot from 2024-07-15 15-39-01"/>
          <p:cNvPicPr>
            <a:picLocks noChangeAspect="1"/>
          </p:cNvPicPr>
          <p:nvPr/>
        </p:nvPicPr>
        <p:blipFill>
          <a:blip r:embed="rId4"/>
          <a:stretch>
            <a:fillRect/>
          </a:stretch>
        </p:blipFill>
        <p:spPr>
          <a:xfrm>
            <a:off x="5408295" y="4316095"/>
            <a:ext cx="6061075" cy="2049145"/>
          </a:xfrm>
          <a:prstGeom prst="roundRect">
            <a:avLst/>
          </a:prstGeom>
          <a:effectLst>
            <a:outerShdw blurRad="63500" sx="102000" sy="102000" algn="ctr" rotWithShape="0">
              <a:prstClr val="black">
                <a:alpha val="40000"/>
              </a:prstClr>
            </a:outerShdw>
            <a:softEdge rad="63500"/>
          </a:effectLst>
        </p:spPr>
      </p:pic>
      <p:pic>
        <p:nvPicPr>
          <p:cNvPr id="20" name="Picture 19" descr="Screenshot from 2024-07-15 15-42-40"/>
          <p:cNvPicPr>
            <a:picLocks noChangeAspect="1"/>
          </p:cNvPicPr>
          <p:nvPr/>
        </p:nvPicPr>
        <p:blipFill>
          <a:blip r:embed="rId5"/>
          <a:srcRect r="1395" b="-1205"/>
          <a:stretch>
            <a:fillRect/>
          </a:stretch>
        </p:blipFill>
        <p:spPr>
          <a:xfrm>
            <a:off x="11968480" y="2661285"/>
            <a:ext cx="7572375" cy="2000250"/>
          </a:xfrm>
          <a:prstGeom prst="roundRect">
            <a:avLst/>
          </a:prstGeom>
        </p:spPr>
      </p:pic>
      <p:pic>
        <p:nvPicPr>
          <p:cNvPr id="23" name="Picture 22" descr="Screenshot from 2024-07-15 15-28-37"/>
          <p:cNvPicPr>
            <a:picLocks noChangeAspect="1"/>
          </p:cNvPicPr>
          <p:nvPr/>
        </p:nvPicPr>
        <p:blipFill>
          <a:blip r:embed="rId6">
            <a:lum contrast="6000"/>
          </a:blip>
          <a:srcRect l="28551" r="32681"/>
          <a:stretch>
            <a:fillRect/>
          </a:stretch>
        </p:blipFill>
        <p:spPr>
          <a:xfrm>
            <a:off x="360680" y="2066925"/>
            <a:ext cx="4226560" cy="4121150"/>
          </a:xfrm>
          <a:prstGeom prst="rect">
            <a:avLst/>
          </a:prstGeom>
        </p:spPr>
      </p:pic>
      <p:pic>
        <p:nvPicPr>
          <p:cNvPr id="24" name="Picture 23" descr="Screenshot from 2024-07-15 15-44-09"/>
          <p:cNvPicPr>
            <a:picLocks noChangeAspect="1"/>
          </p:cNvPicPr>
          <p:nvPr/>
        </p:nvPicPr>
        <p:blipFill>
          <a:blip r:embed="rId7"/>
          <a:stretch>
            <a:fillRect/>
          </a:stretch>
        </p:blipFill>
        <p:spPr>
          <a:xfrm>
            <a:off x="7201535" y="6684645"/>
            <a:ext cx="2440940" cy="2395855"/>
          </a:xfrm>
          <a:prstGeom prst="roundRect">
            <a:avLst/>
          </a:prstGeom>
          <a:effectLst>
            <a:outerShdw blurRad="63500" sx="102000" sy="102000" algn="ctr" rotWithShape="0">
              <a:prstClr val="black">
                <a:alpha val="40000"/>
              </a:prstClr>
            </a:outerShdw>
            <a:softEdge rad="63500"/>
          </a:effectLst>
        </p:spPr>
      </p:pic>
      <p:pic>
        <p:nvPicPr>
          <p:cNvPr id="25" name="Picture 24" descr="Screenshot from 2024-07-15 15-28-37"/>
          <p:cNvPicPr>
            <a:picLocks noChangeAspect="1"/>
          </p:cNvPicPr>
          <p:nvPr/>
        </p:nvPicPr>
        <p:blipFill>
          <a:blip r:embed="rId6">
            <a:alphaModFix amt="0"/>
            <a:lum contrast="6000"/>
          </a:blip>
          <a:stretch>
            <a:fillRect/>
          </a:stretch>
        </p:blipFill>
        <p:spPr>
          <a:xfrm>
            <a:off x="754380" y="1990090"/>
            <a:ext cx="10608945" cy="3904615"/>
          </a:xfrm>
          <a:prstGeom prst="rect">
            <a:avLst/>
          </a:prstGeom>
        </p:spPr>
      </p:pic>
      <p:sp>
        <p:nvSpPr>
          <p:cNvPr id="13" name="标题 1"/>
          <p:cNvSpPr>
            <a:spLocks noGrp="1"/>
          </p:cNvSpPr>
          <p:nvPr>
            <p:ph type="ctrTitle"/>
          </p:nvPr>
        </p:nvSpPr>
        <p:spPr>
          <a:xfrm>
            <a:off x="9518015" y="438785"/>
            <a:ext cx="2992755" cy="458470"/>
          </a:xfrm>
        </p:spPr>
        <p:txBody>
          <a:bodyPr>
            <a:normAutofit/>
            <a:scene3d>
              <a:camera prst="orthographicFront"/>
              <a:lightRig rig="threePt" dir="t"/>
            </a:scene3d>
          </a:bodyPr>
          <a:p>
            <a:r>
              <a:rPr lang="en-US" altLang="zh-CN" sz="2000" b="0">
                <a:solidFill>
                  <a:schemeClr val="tx1"/>
                </a:solidFill>
                <a:effectLst>
                  <a:outerShdw blurRad="38100" dist="19050" dir="2700000" algn="tl" rotWithShape="0">
                    <a:schemeClr val="dk1">
                      <a:alpha val="40000"/>
                    </a:schemeClr>
                  </a:outerShdw>
                </a:effectLst>
                <a:latin typeface="Poppins Medium" panose="00000600000000000000" charset="0"/>
                <a:cs typeface="Poppins Medium" panose="00000600000000000000" charset="0"/>
              </a:rPr>
              <a:t>JETPACK COMPOSE</a:t>
            </a:r>
            <a:endParaRPr lang="en-US" altLang="zh-CN" sz="2000" b="0">
              <a:solidFill>
                <a:schemeClr val="tx1"/>
              </a:solidFill>
              <a:effectLst>
                <a:outerShdw blurRad="38100" dist="19050" dir="2700000" algn="tl" rotWithShape="0">
                  <a:schemeClr val="dk1">
                    <a:alpha val="40000"/>
                  </a:schemeClr>
                </a:outerShdw>
              </a:effectLst>
              <a:latin typeface="Poppins Medium" panose="00000600000000000000" charset="0"/>
              <a:cs typeface="Poppins Medium" panose="00000600000000000000" charset="0"/>
            </a:endParaRPr>
          </a:p>
        </p:txBody>
      </p:sp>
      <p:pic>
        <p:nvPicPr>
          <p:cNvPr id="14" name="Picture 13" descr="andro"/>
          <p:cNvPicPr>
            <a:picLocks noChangeAspect="1"/>
          </p:cNvPicPr>
          <p:nvPr/>
        </p:nvPicPr>
        <p:blipFill>
          <a:blip r:embed="rId8">
            <a:clrChange>
              <a:clrFrom>
                <a:srgbClr val="FFFFFF">
                  <a:alpha val="100000"/>
                </a:srgbClr>
              </a:clrFrom>
              <a:clrTo>
                <a:srgbClr val="FFFFFF">
                  <a:alpha val="100000"/>
                  <a:alpha val="0"/>
                </a:srgbClr>
              </a:clrTo>
            </a:clrChange>
          </a:blip>
          <a:stretch>
            <a:fillRect/>
          </a:stretch>
        </p:blipFill>
        <p:spPr>
          <a:xfrm>
            <a:off x="10413365" y="38100"/>
            <a:ext cx="820420" cy="45910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Oval 3"/>
          <p:cNvSpPr/>
          <p:nvPr/>
        </p:nvSpPr>
        <p:spPr>
          <a:xfrm rot="5580000">
            <a:off x="-238760" y="-5073015"/>
            <a:ext cx="3060065" cy="8575040"/>
          </a:xfrm>
          <a:prstGeom prst="ellipse">
            <a:avLst/>
          </a:prstGeom>
          <a:gradFill>
            <a:gsLst>
              <a:gs pos="0">
                <a:srgbClr val="14CD68"/>
              </a:gs>
              <a:gs pos="100000">
                <a:srgbClr val="00B050"/>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ea typeface="Nimbus Roman No9 L" charset="0"/>
              <a:cs typeface="Nimbus Roman No9 L" charset="0"/>
            </a:endParaRPr>
          </a:p>
        </p:txBody>
      </p:sp>
      <p:sp>
        <p:nvSpPr>
          <p:cNvPr id="5" name="标题 1"/>
          <p:cNvSpPr>
            <a:spLocks noGrp="1"/>
          </p:cNvSpPr>
          <p:nvPr>
            <p:ph type="ctrTitle"/>
          </p:nvPr>
        </p:nvSpPr>
        <p:spPr>
          <a:xfrm>
            <a:off x="9518015" y="438785"/>
            <a:ext cx="2992755" cy="458470"/>
          </a:xfrm>
        </p:spPr>
        <p:txBody>
          <a:bodyPr>
            <a:normAutofit/>
            <a:scene3d>
              <a:camera prst="orthographicFront"/>
              <a:lightRig rig="threePt" dir="t"/>
            </a:scene3d>
          </a:bodyPr>
          <a:p>
            <a:r>
              <a:rPr lang="en-US" altLang="zh-CN" sz="2000" b="0">
                <a:solidFill>
                  <a:schemeClr val="tx1"/>
                </a:solidFill>
                <a:effectLst>
                  <a:outerShdw blurRad="38100" dist="19050" dir="2700000" algn="tl" rotWithShape="0">
                    <a:schemeClr val="dk1">
                      <a:alpha val="40000"/>
                    </a:schemeClr>
                  </a:outerShdw>
                </a:effectLst>
                <a:latin typeface="Poppins Medium" panose="00000600000000000000" charset="0"/>
                <a:cs typeface="Poppins Medium" panose="00000600000000000000" charset="0"/>
              </a:rPr>
              <a:t>JETPACK COMPOSE</a:t>
            </a:r>
            <a:endParaRPr lang="en-US" altLang="zh-CN" sz="2000" b="0">
              <a:solidFill>
                <a:schemeClr val="tx1"/>
              </a:solidFill>
              <a:effectLst>
                <a:outerShdw blurRad="38100" dist="19050" dir="2700000" algn="tl" rotWithShape="0">
                  <a:schemeClr val="dk1">
                    <a:alpha val="40000"/>
                  </a:schemeClr>
                </a:outerShdw>
              </a:effectLst>
              <a:latin typeface="Poppins Medium" panose="00000600000000000000" charset="0"/>
              <a:cs typeface="Poppins Medium" panose="00000600000000000000" charset="0"/>
            </a:endParaRPr>
          </a:p>
        </p:txBody>
      </p:sp>
      <p:pic>
        <p:nvPicPr>
          <p:cNvPr id="6" name="Picture 5" descr="andro"/>
          <p:cNvPicPr>
            <a:picLocks noChangeAspect="1"/>
          </p:cNvPicPr>
          <p:nvPr/>
        </p:nvPicPr>
        <p:blipFill>
          <a:blip r:embed="rId1">
            <a:clrChange>
              <a:clrFrom>
                <a:srgbClr val="FFFFFF">
                  <a:alpha val="100000"/>
                </a:srgbClr>
              </a:clrFrom>
              <a:clrTo>
                <a:srgbClr val="FFFFFF">
                  <a:alpha val="100000"/>
                  <a:alpha val="0"/>
                </a:srgbClr>
              </a:clrTo>
            </a:clrChange>
          </a:blip>
          <a:stretch>
            <a:fillRect/>
          </a:stretch>
        </p:blipFill>
        <p:spPr>
          <a:xfrm>
            <a:off x="10413365" y="38100"/>
            <a:ext cx="820420" cy="459105"/>
          </a:xfrm>
          <a:prstGeom prst="rect">
            <a:avLst/>
          </a:prstGeom>
        </p:spPr>
      </p:pic>
      <p:pic>
        <p:nvPicPr>
          <p:cNvPr id="12" name="Picture 11" descr="Logottt"/>
          <p:cNvPicPr>
            <a:picLocks noChangeAspect="1"/>
          </p:cNvPicPr>
          <p:nvPr/>
        </p:nvPicPr>
        <p:blipFill>
          <a:blip r:embed="rId2">
            <a:clrChange>
              <a:clrFrom>
                <a:srgbClr val="000000">
                  <a:alpha val="100000"/>
                </a:srgbClr>
              </a:clrFrom>
              <a:clrTo>
                <a:srgbClr val="000000">
                  <a:alpha val="100000"/>
                  <a:alpha val="0"/>
                </a:srgbClr>
              </a:clrTo>
            </a:clrChange>
            <a:lum bright="6000" contrast="-6000"/>
          </a:blip>
          <a:stretch>
            <a:fillRect/>
          </a:stretch>
        </p:blipFill>
        <p:spPr>
          <a:xfrm rot="17340000">
            <a:off x="-1059815" y="7468235"/>
            <a:ext cx="2527300" cy="2815590"/>
          </a:xfrm>
          <a:prstGeom prst="rect">
            <a:avLst/>
          </a:prstGeom>
          <a:effectLst>
            <a:softEdge rad="63500"/>
          </a:effectLst>
        </p:spPr>
      </p:pic>
      <p:sp>
        <p:nvSpPr>
          <p:cNvPr id="3" name="Text Box 2"/>
          <p:cNvSpPr txBox="1"/>
          <p:nvPr/>
        </p:nvSpPr>
        <p:spPr>
          <a:xfrm>
            <a:off x="223520" y="178435"/>
            <a:ext cx="3390900" cy="398780"/>
          </a:xfrm>
          <a:prstGeom prst="rect">
            <a:avLst/>
          </a:prstGeom>
          <a:noFill/>
        </p:spPr>
        <p:txBody>
          <a:bodyPr wrap="square" rtlCol="0">
            <a:spAutoFit/>
          </a:bodyPr>
          <a:p>
            <a:r>
              <a:rPr lang="en-US" sz="2000" b="1">
                <a:solidFill>
                  <a:schemeClr val="bg1"/>
                </a:solidFill>
                <a:latin typeface="Poppins Medium" panose="00000600000000000000" charset="0"/>
                <a:ea typeface="Nimbus Roman No9 L" charset="0"/>
                <a:cs typeface="Poppins Medium" panose="00000600000000000000" charset="0"/>
              </a:rPr>
              <a:t>Composable Function</a:t>
            </a:r>
            <a:endParaRPr lang="en-US" sz="2000" b="1">
              <a:solidFill>
                <a:schemeClr val="bg1"/>
              </a:solidFill>
              <a:latin typeface="Poppins Medium" panose="00000600000000000000" charset="0"/>
              <a:ea typeface="Nimbus Roman No9 L" charset="0"/>
              <a:cs typeface="Poppins Medium" panose="00000600000000000000" charset="0"/>
            </a:endParaRPr>
          </a:p>
        </p:txBody>
      </p:sp>
      <p:sp>
        <p:nvSpPr>
          <p:cNvPr id="10" name="Text Box 9"/>
          <p:cNvSpPr txBox="1"/>
          <p:nvPr/>
        </p:nvSpPr>
        <p:spPr>
          <a:xfrm>
            <a:off x="1154430" y="1011555"/>
            <a:ext cx="2460625" cy="583565"/>
          </a:xfrm>
          <a:prstGeom prst="rect">
            <a:avLst/>
          </a:prstGeom>
          <a:noFill/>
        </p:spPr>
        <p:txBody>
          <a:bodyPr wrap="square" rtlCol="0">
            <a:spAutoFit/>
          </a:bodyPr>
          <a:p>
            <a:pPr indent="0">
              <a:buFont typeface="Nimbus Roman No9 L" charset="0"/>
              <a:buNone/>
            </a:pPr>
            <a:r>
              <a:rPr lang="en-US" sz="3200" b="1">
                <a:latin typeface="Poppins Light" panose="00000400000000000000" charset="0"/>
                <a:ea typeface="Nimbus Roman No9 L" charset="0"/>
                <a:cs typeface="Poppins Light" panose="00000400000000000000" charset="0"/>
              </a:rPr>
              <a:t>Box..</a:t>
            </a:r>
            <a:endParaRPr lang="en-US" sz="3200" b="1">
              <a:latin typeface="Poppins Light" panose="00000400000000000000" charset="0"/>
              <a:ea typeface="Nimbus Roman No9 L" charset="0"/>
              <a:cs typeface="Poppins Light" panose="00000400000000000000" charset="0"/>
            </a:endParaRPr>
          </a:p>
        </p:txBody>
      </p:sp>
      <p:pic>
        <p:nvPicPr>
          <p:cNvPr id="7" name="Picture 6" descr="Screenshot from 2024-07-15 15-28-37"/>
          <p:cNvPicPr>
            <a:picLocks noChangeAspect="1"/>
          </p:cNvPicPr>
          <p:nvPr/>
        </p:nvPicPr>
        <p:blipFill>
          <a:blip r:embed="rId3">
            <a:lum contrast="6000"/>
          </a:blip>
          <a:srcRect l="68774" r="1077"/>
          <a:stretch>
            <a:fillRect/>
          </a:stretch>
        </p:blipFill>
        <p:spPr>
          <a:xfrm>
            <a:off x="299720" y="1646555"/>
            <a:ext cx="3560445" cy="4346575"/>
          </a:xfrm>
          <a:prstGeom prst="rect">
            <a:avLst/>
          </a:prstGeom>
        </p:spPr>
      </p:pic>
      <p:pic>
        <p:nvPicPr>
          <p:cNvPr id="8" name="Picture 7" descr="Screenshot from 2024-07-15 15-42-40"/>
          <p:cNvPicPr>
            <a:picLocks noChangeAspect="1"/>
          </p:cNvPicPr>
          <p:nvPr/>
        </p:nvPicPr>
        <p:blipFill>
          <a:blip r:embed="rId4"/>
          <a:srcRect r="1395" b="-1205"/>
          <a:stretch>
            <a:fillRect/>
          </a:stretch>
        </p:blipFill>
        <p:spPr>
          <a:xfrm>
            <a:off x="3936365" y="1899285"/>
            <a:ext cx="8040370" cy="2251710"/>
          </a:xfrm>
          <a:prstGeom prst="roundRect">
            <a:avLst/>
          </a:prstGeom>
        </p:spPr>
      </p:pic>
      <p:pic>
        <p:nvPicPr>
          <p:cNvPr id="15" name="Picture 14" descr="Screenshot from 2024-07-15 15-44-09"/>
          <p:cNvPicPr>
            <a:picLocks noChangeAspect="1"/>
          </p:cNvPicPr>
          <p:nvPr/>
        </p:nvPicPr>
        <p:blipFill>
          <a:blip r:embed="rId5"/>
          <a:stretch>
            <a:fillRect/>
          </a:stretch>
        </p:blipFill>
        <p:spPr>
          <a:xfrm>
            <a:off x="6094095" y="4205605"/>
            <a:ext cx="2440940" cy="2395855"/>
          </a:xfrm>
          <a:prstGeom prst="roundRect">
            <a:avLst/>
          </a:prstGeom>
          <a:effectLst>
            <a:outerShdw blurRad="63500" sx="102000" sy="102000" algn="ctr" rotWithShape="0">
              <a:prstClr val="black">
                <a:alpha val="40000"/>
              </a:prstClr>
            </a:outerShdw>
            <a:softEdge rad="63500"/>
          </a:effectLst>
        </p:spPr>
      </p:pic>
      <p:pic>
        <p:nvPicPr>
          <p:cNvPr id="16" name="Picture 15" descr="Screenshot from 2024-07-15 15-28-37"/>
          <p:cNvPicPr>
            <a:picLocks noChangeAspect="1"/>
          </p:cNvPicPr>
          <p:nvPr/>
        </p:nvPicPr>
        <p:blipFill>
          <a:blip r:embed="rId3">
            <a:alphaModFix amt="2000"/>
            <a:lum contrast="6000"/>
          </a:blip>
          <a:srcRect l="28551" r="32681"/>
          <a:stretch>
            <a:fillRect/>
          </a:stretch>
        </p:blipFill>
        <p:spPr>
          <a:xfrm>
            <a:off x="-5904230" y="1758950"/>
            <a:ext cx="4226560" cy="4121150"/>
          </a:xfrm>
          <a:prstGeom prst="rect">
            <a:avLst/>
          </a:prstGeom>
        </p:spPr>
      </p:pic>
      <p:pic>
        <p:nvPicPr>
          <p:cNvPr id="17" name="Picture 16" descr="Screenshot from 2024-07-15 15-28-37"/>
          <p:cNvPicPr>
            <a:picLocks noChangeAspect="1"/>
          </p:cNvPicPr>
          <p:nvPr/>
        </p:nvPicPr>
        <p:blipFill>
          <a:blip r:embed="rId3">
            <a:alphaModFix amt="24000"/>
            <a:lum contrast="6000"/>
          </a:blip>
          <a:srcRect l="28551" r="32681"/>
          <a:stretch>
            <a:fillRect/>
          </a:stretch>
        </p:blipFill>
        <p:spPr>
          <a:xfrm>
            <a:off x="-4608830" y="2887980"/>
            <a:ext cx="4226560" cy="4121150"/>
          </a:xfrm>
          <a:prstGeom prst="rect">
            <a:avLst/>
          </a:prstGeom>
        </p:spPr>
      </p:pic>
      <p:pic>
        <p:nvPicPr>
          <p:cNvPr id="20" name="Picture 19" descr="Screenshot from 2024-07-15 15-28-37"/>
          <p:cNvPicPr>
            <a:picLocks noChangeAspect="1"/>
          </p:cNvPicPr>
          <p:nvPr/>
        </p:nvPicPr>
        <p:blipFill>
          <a:blip r:embed="rId3">
            <a:alphaModFix amt="0"/>
            <a:lum contrast="6000"/>
          </a:blip>
          <a:stretch>
            <a:fillRect/>
          </a:stretch>
        </p:blipFill>
        <p:spPr>
          <a:xfrm>
            <a:off x="754380" y="1990090"/>
            <a:ext cx="10608945" cy="3904615"/>
          </a:xfrm>
          <a:prstGeom prst="rect">
            <a:avLst/>
          </a:prstGeom>
        </p:spPr>
      </p:pic>
      <p:pic>
        <p:nvPicPr>
          <p:cNvPr id="2" name="Picture 1" descr="lists-scrolling"/>
          <p:cNvPicPr>
            <a:picLocks noChangeAspect="1"/>
          </p:cNvPicPr>
          <p:nvPr/>
        </p:nvPicPr>
        <p:blipFill>
          <a:blip r:embed="rId6"/>
          <a:stretch>
            <a:fillRect/>
          </a:stretch>
        </p:blipFill>
        <p:spPr>
          <a:xfrm>
            <a:off x="8323580" y="6620510"/>
            <a:ext cx="4439920" cy="296100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Oval 3"/>
          <p:cNvSpPr/>
          <p:nvPr/>
        </p:nvSpPr>
        <p:spPr>
          <a:xfrm rot="5040000">
            <a:off x="-124460" y="-4829810"/>
            <a:ext cx="3060065" cy="8575040"/>
          </a:xfrm>
          <a:prstGeom prst="ellipse">
            <a:avLst/>
          </a:prstGeom>
          <a:gradFill>
            <a:gsLst>
              <a:gs pos="0">
                <a:srgbClr val="14CD68"/>
              </a:gs>
              <a:gs pos="100000">
                <a:srgbClr val="00B050"/>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ea typeface="Nimbus Roman No9 L" charset="0"/>
              <a:cs typeface="Nimbus Roman No9 L" charset="0"/>
            </a:endParaRPr>
          </a:p>
        </p:txBody>
      </p:sp>
      <p:sp>
        <p:nvSpPr>
          <p:cNvPr id="5" name="标题 1"/>
          <p:cNvSpPr>
            <a:spLocks noGrp="1"/>
          </p:cNvSpPr>
          <p:nvPr>
            <p:ph type="ctrTitle"/>
          </p:nvPr>
        </p:nvSpPr>
        <p:spPr>
          <a:xfrm>
            <a:off x="9461500" y="577215"/>
            <a:ext cx="2992755" cy="458470"/>
          </a:xfrm>
        </p:spPr>
        <p:txBody>
          <a:bodyPr>
            <a:normAutofit/>
            <a:scene3d>
              <a:camera prst="orthographicFront"/>
              <a:lightRig rig="threePt" dir="t"/>
            </a:scene3d>
          </a:bodyPr>
          <a:p>
            <a:r>
              <a:rPr lang="en-US" altLang="zh-CN" sz="2000" b="0">
                <a:solidFill>
                  <a:schemeClr val="tx1"/>
                </a:solidFill>
                <a:effectLst>
                  <a:outerShdw blurRad="38100" dist="19050" dir="2700000" algn="tl" rotWithShape="0">
                    <a:schemeClr val="dk1">
                      <a:alpha val="40000"/>
                    </a:schemeClr>
                  </a:outerShdw>
                </a:effectLst>
                <a:latin typeface="Poppins Medium" panose="00000600000000000000" charset="0"/>
                <a:cs typeface="Poppins Medium" panose="00000600000000000000" charset="0"/>
              </a:rPr>
              <a:t>JETPACK COMPOSE</a:t>
            </a:r>
            <a:endParaRPr lang="en-US" altLang="zh-CN" sz="2000" b="0">
              <a:solidFill>
                <a:schemeClr val="tx1"/>
              </a:solidFill>
              <a:effectLst>
                <a:outerShdw blurRad="38100" dist="19050" dir="2700000" algn="tl" rotWithShape="0">
                  <a:schemeClr val="dk1">
                    <a:alpha val="40000"/>
                  </a:schemeClr>
                </a:outerShdw>
              </a:effectLst>
              <a:latin typeface="Poppins Medium" panose="00000600000000000000" charset="0"/>
              <a:cs typeface="Poppins Medium" panose="00000600000000000000" charset="0"/>
            </a:endParaRPr>
          </a:p>
        </p:txBody>
      </p:sp>
      <p:pic>
        <p:nvPicPr>
          <p:cNvPr id="6" name="Picture 5" descr="andro"/>
          <p:cNvPicPr>
            <a:picLocks noChangeAspect="1"/>
          </p:cNvPicPr>
          <p:nvPr/>
        </p:nvPicPr>
        <p:blipFill>
          <a:blip r:embed="rId1">
            <a:clrChange>
              <a:clrFrom>
                <a:srgbClr val="FFFFFF">
                  <a:alpha val="100000"/>
                </a:srgbClr>
              </a:clrFrom>
              <a:clrTo>
                <a:srgbClr val="FFFFFF">
                  <a:alpha val="100000"/>
                  <a:alpha val="0"/>
                </a:srgbClr>
              </a:clrTo>
            </a:clrChange>
          </a:blip>
          <a:stretch>
            <a:fillRect/>
          </a:stretch>
        </p:blipFill>
        <p:spPr>
          <a:xfrm>
            <a:off x="10356850" y="155575"/>
            <a:ext cx="820420" cy="459105"/>
          </a:xfrm>
          <a:prstGeom prst="rect">
            <a:avLst/>
          </a:prstGeom>
        </p:spPr>
      </p:pic>
      <p:pic>
        <p:nvPicPr>
          <p:cNvPr id="12" name="Picture 11" descr="Logottt"/>
          <p:cNvPicPr>
            <a:picLocks noChangeAspect="1"/>
          </p:cNvPicPr>
          <p:nvPr/>
        </p:nvPicPr>
        <p:blipFill>
          <a:blip r:embed="rId2">
            <a:clrChange>
              <a:clrFrom>
                <a:srgbClr val="000000">
                  <a:alpha val="100000"/>
                </a:srgbClr>
              </a:clrFrom>
              <a:clrTo>
                <a:srgbClr val="000000">
                  <a:alpha val="100000"/>
                  <a:alpha val="0"/>
                </a:srgbClr>
              </a:clrTo>
            </a:clrChange>
            <a:lum bright="6000" contrast="-6000"/>
          </a:blip>
          <a:stretch>
            <a:fillRect/>
          </a:stretch>
        </p:blipFill>
        <p:spPr>
          <a:xfrm rot="1800000">
            <a:off x="-1275080" y="2142490"/>
            <a:ext cx="2205355" cy="2496820"/>
          </a:xfrm>
          <a:prstGeom prst="rect">
            <a:avLst/>
          </a:prstGeom>
          <a:effectLst>
            <a:softEdge rad="63500"/>
          </a:effectLst>
        </p:spPr>
      </p:pic>
      <p:sp>
        <p:nvSpPr>
          <p:cNvPr id="3" name="Text Box 2"/>
          <p:cNvSpPr txBox="1"/>
          <p:nvPr/>
        </p:nvSpPr>
        <p:spPr>
          <a:xfrm>
            <a:off x="223520" y="178435"/>
            <a:ext cx="3390900" cy="398780"/>
          </a:xfrm>
          <a:prstGeom prst="rect">
            <a:avLst/>
          </a:prstGeom>
          <a:noFill/>
        </p:spPr>
        <p:txBody>
          <a:bodyPr wrap="square" rtlCol="0">
            <a:spAutoFit/>
          </a:bodyPr>
          <a:p>
            <a:r>
              <a:rPr lang="en-US" sz="2000" b="1">
                <a:solidFill>
                  <a:schemeClr val="bg1"/>
                </a:solidFill>
                <a:latin typeface="Poppins Medium" panose="00000600000000000000" charset="0"/>
                <a:ea typeface="Nimbus Roman No9 L" charset="0"/>
                <a:cs typeface="Poppins Medium" panose="00000600000000000000" charset="0"/>
              </a:rPr>
              <a:t>Composable Function</a:t>
            </a:r>
            <a:endParaRPr lang="en-US" sz="2000" b="1">
              <a:solidFill>
                <a:schemeClr val="bg1"/>
              </a:solidFill>
              <a:latin typeface="Poppins Medium" panose="00000600000000000000" charset="0"/>
              <a:ea typeface="Nimbus Roman No9 L" charset="0"/>
              <a:cs typeface="Poppins Medium" panose="00000600000000000000" charset="0"/>
            </a:endParaRPr>
          </a:p>
        </p:txBody>
      </p:sp>
      <p:pic>
        <p:nvPicPr>
          <p:cNvPr id="16" name="Picture 15" descr="Screenshot from 2024-07-15 15-28-37"/>
          <p:cNvPicPr>
            <a:picLocks noChangeAspect="1"/>
          </p:cNvPicPr>
          <p:nvPr/>
        </p:nvPicPr>
        <p:blipFill>
          <a:blip r:embed="rId3">
            <a:alphaModFix amt="2000"/>
            <a:lum contrast="6000"/>
          </a:blip>
          <a:srcRect l="28551" r="32681"/>
          <a:stretch>
            <a:fillRect/>
          </a:stretch>
        </p:blipFill>
        <p:spPr>
          <a:xfrm>
            <a:off x="-5904230" y="1758950"/>
            <a:ext cx="4226560" cy="4121150"/>
          </a:xfrm>
          <a:prstGeom prst="rect">
            <a:avLst/>
          </a:prstGeom>
        </p:spPr>
      </p:pic>
      <p:pic>
        <p:nvPicPr>
          <p:cNvPr id="20" name="Picture 19" descr="Screenshot from 2024-07-15 15-28-37"/>
          <p:cNvPicPr>
            <a:picLocks noChangeAspect="1"/>
          </p:cNvPicPr>
          <p:nvPr/>
        </p:nvPicPr>
        <p:blipFill>
          <a:blip r:embed="rId3">
            <a:alphaModFix amt="0"/>
            <a:lum contrast="6000"/>
          </a:blip>
          <a:stretch>
            <a:fillRect/>
          </a:stretch>
        </p:blipFill>
        <p:spPr>
          <a:xfrm>
            <a:off x="906780" y="1651000"/>
            <a:ext cx="10608945" cy="3904615"/>
          </a:xfrm>
          <a:prstGeom prst="rect">
            <a:avLst/>
          </a:prstGeom>
        </p:spPr>
      </p:pic>
      <p:sp>
        <p:nvSpPr>
          <p:cNvPr id="2" name="Text Box 1"/>
          <p:cNvSpPr txBox="1"/>
          <p:nvPr/>
        </p:nvSpPr>
        <p:spPr>
          <a:xfrm>
            <a:off x="987425" y="2342515"/>
            <a:ext cx="8475980" cy="1568450"/>
          </a:xfrm>
          <a:prstGeom prst="rect">
            <a:avLst/>
          </a:prstGeom>
          <a:noFill/>
        </p:spPr>
        <p:txBody>
          <a:bodyPr wrap="square" rtlCol="0">
            <a:spAutoFit/>
          </a:bodyPr>
          <a:p>
            <a:pPr algn="ctr"/>
            <a:r>
              <a:rPr lang="en-US" sz="3200">
                <a:latin typeface="Open Sans Semibold" panose="020B0706030804020204" charset="0"/>
                <a:ea typeface="Nimbus Roman No9 L" charset="0"/>
                <a:cs typeface="Open Sans Semibold" panose="020B0706030804020204" charset="0"/>
              </a:rPr>
              <a:t> This composable is equivalent to a recycler view in android’s view system. It is annotated with LazyColumn()..</a:t>
            </a:r>
            <a:endParaRPr lang="en-US" sz="3200">
              <a:latin typeface="Open Sans Semibold" panose="020B0706030804020204" charset="0"/>
              <a:ea typeface="Nimbus Roman No9 L" charset="0"/>
              <a:cs typeface="Open Sans Semibold" panose="020B0706030804020204" charset="0"/>
            </a:endParaRPr>
          </a:p>
        </p:txBody>
      </p:sp>
      <p:sp>
        <p:nvSpPr>
          <p:cNvPr id="9" name="Text Box 8"/>
          <p:cNvSpPr txBox="1"/>
          <p:nvPr/>
        </p:nvSpPr>
        <p:spPr>
          <a:xfrm>
            <a:off x="1584325" y="1416685"/>
            <a:ext cx="3232785" cy="829945"/>
          </a:xfrm>
          <a:prstGeom prst="rect">
            <a:avLst/>
          </a:prstGeom>
          <a:noFill/>
        </p:spPr>
        <p:txBody>
          <a:bodyPr wrap="square" rtlCol="0">
            <a:spAutoFit/>
          </a:bodyPr>
          <a:p>
            <a:r>
              <a:rPr lang="en-US" sz="4800">
                <a:latin typeface="Poppins Medium" panose="00000600000000000000" charset="0"/>
                <a:ea typeface="Nimbus Roman No9 L" charset="0"/>
                <a:cs typeface="Poppins Medium" panose="00000600000000000000" charset="0"/>
                <a:sym typeface="Nimbus Roman No9 L" charset="0"/>
              </a:rPr>
              <a:t>Lazy List...</a:t>
            </a:r>
            <a:endParaRPr lang="en-US" sz="4800">
              <a:latin typeface="Poppins Medium" panose="00000600000000000000" charset="0"/>
              <a:ea typeface="Nimbus Roman No9 L" charset="0"/>
              <a:cs typeface="Poppins Medium" panose="00000600000000000000" charset="0"/>
              <a:sym typeface="Nimbus Roman No9 L" charset="0"/>
            </a:endParaRPr>
          </a:p>
        </p:txBody>
      </p:sp>
      <p:pic>
        <p:nvPicPr>
          <p:cNvPr id="7" name="Picture 6" descr="lists-scrolling"/>
          <p:cNvPicPr>
            <a:picLocks noChangeAspect="1"/>
          </p:cNvPicPr>
          <p:nvPr/>
        </p:nvPicPr>
        <p:blipFill>
          <a:blip r:embed="rId4"/>
          <a:stretch>
            <a:fillRect/>
          </a:stretch>
        </p:blipFill>
        <p:spPr>
          <a:xfrm>
            <a:off x="8304530" y="3896995"/>
            <a:ext cx="4439920" cy="296100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Oval 3"/>
          <p:cNvSpPr/>
          <p:nvPr/>
        </p:nvSpPr>
        <p:spPr>
          <a:xfrm rot="5220000">
            <a:off x="-238760" y="-5073015"/>
            <a:ext cx="3060065" cy="8575040"/>
          </a:xfrm>
          <a:prstGeom prst="ellipse">
            <a:avLst/>
          </a:prstGeom>
          <a:gradFill>
            <a:gsLst>
              <a:gs pos="0">
                <a:srgbClr val="14CD68"/>
              </a:gs>
              <a:gs pos="100000">
                <a:srgbClr val="00B050"/>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ea typeface="Nimbus Roman No9 L" charset="0"/>
              <a:cs typeface="Nimbus Roman No9 L" charset="0"/>
            </a:endParaRPr>
          </a:p>
        </p:txBody>
      </p:sp>
      <p:pic>
        <p:nvPicPr>
          <p:cNvPr id="6" name="Picture 5" descr="andro"/>
          <p:cNvPicPr>
            <a:picLocks noChangeAspect="1"/>
          </p:cNvPicPr>
          <p:nvPr/>
        </p:nvPicPr>
        <p:blipFill>
          <a:blip r:embed="rId1">
            <a:clrChange>
              <a:clrFrom>
                <a:srgbClr val="FFFFFF">
                  <a:alpha val="100000"/>
                </a:srgbClr>
              </a:clrFrom>
              <a:clrTo>
                <a:srgbClr val="FFFFFF">
                  <a:alpha val="100000"/>
                  <a:alpha val="0"/>
                </a:srgbClr>
              </a:clrTo>
            </a:clrChange>
          </a:blip>
          <a:stretch>
            <a:fillRect/>
          </a:stretch>
        </p:blipFill>
        <p:spPr>
          <a:xfrm>
            <a:off x="11278870" y="117475"/>
            <a:ext cx="820420" cy="459105"/>
          </a:xfrm>
          <a:prstGeom prst="rect">
            <a:avLst/>
          </a:prstGeom>
        </p:spPr>
      </p:pic>
      <p:pic>
        <p:nvPicPr>
          <p:cNvPr id="12" name="Picture 11" descr="Logottt"/>
          <p:cNvPicPr>
            <a:picLocks noChangeAspect="1"/>
          </p:cNvPicPr>
          <p:nvPr/>
        </p:nvPicPr>
        <p:blipFill>
          <a:blip r:embed="rId2">
            <a:clrChange>
              <a:clrFrom>
                <a:srgbClr val="000000">
                  <a:alpha val="100000"/>
                </a:srgbClr>
              </a:clrFrom>
              <a:clrTo>
                <a:srgbClr val="000000">
                  <a:alpha val="100000"/>
                  <a:alpha val="0"/>
                </a:srgbClr>
              </a:clrTo>
            </a:clrChange>
            <a:lum bright="6000" contrast="-6000"/>
          </a:blip>
          <a:stretch>
            <a:fillRect/>
          </a:stretch>
        </p:blipFill>
        <p:spPr>
          <a:xfrm rot="8100000">
            <a:off x="12259945" y="6849110"/>
            <a:ext cx="2527300" cy="2815590"/>
          </a:xfrm>
          <a:prstGeom prst="rect">
            <a:avLst/>
          </a:prstGeom>
          <a:effectLst>
            <a:softEdge rad="63500"/>
          </a:effectLst>
        </p:spPr>
      </p:pic>
      <p:pic>
        <p:nvPicPr>
          <p:cNvPr id="7" name="Picture 6" descr="Screenshot from 2024-07-15 15-28-37"/>
          <p:cNvPicPr>
            <a:picLocks noChangeAspect="1"/>
          </p:cNvPicPr>
          <p:nvPr/>
        </p:nvPicPr>
        <p:blipFill>
          <a:blip r:embed="rId3">
            <a:alphaModFix amt="16000"/>
            <a:lum contrast="6000"/>
          </a:blip>
          <a:srcRect l="68774" r="1077"/>
          <a:stretch>
            <a:fillRect/>
          </a:stretch>
        </p:blipFill>
        <p:spPr>
          <a:xfrm>
            <a:off x="-3891280" y="5056505"/>
            <a:ext cx="3560445" cy="4346575"/>
          </a:xfrm>
          <a:prstGeom prst="rect">
            <a:avLst/>
          </a:prstGeom>
        </p:spPr>
      </p:pic>
      <p:sp>
        <p:nvSpPr>
          <p:cNvPr id="8" name="Text Box 7"/>
          <p:cNvSpPr txBox="1"/>
          <p:nvPr/>
        </p:nvSpPr>
        <p:spPr>
          <a:xfrm>
            <a:off x="1079500" y="2694305"/>
            <a:ext cx="9886315" cy="2306955"/>
          </a:xfrm>
          <a:prstGeom prst="rect">
            <a:avLst/>
          </a:prstGeom>
          <a:noFill/>
        </p:spPr>
        <p:txBody>
          <a:bodyPr wrap="square" rtlCol="0">
            <a:spAutoFit/>
          </a:bodyPr>
          <a:p>
            <a:pPr algn="ctr"/>
            <a:r>
              <a:rPr lang="en-US" sz="2400">
                <a:latin typeface="Poppins Medium" panose="00000600000000000000" charset="0"/>
                <a:ea typeface="Nimbus Roman No9 L" charset="0"/>
                <a:cs typeface="Poppins Medium" panose="00000600000000000000" charset="0"/>
              </a:rPr>
              <a:t>managing state is crucial for creating dynamic and interactive user interfaces. Unlike traditional Android Views where state management might involve findViewById and manual updates, Compose leverages Kotlin's language features and functional programming principles to manage state declaratively and efficiently.</a:t>
            </a:r>
            <a:endParaRPr lang="en-US" sz="2400">
              <a:latin typeface="Poppins Medium" panose="00000600000000000000" charset="0"/>
              <a:ea typeface="Nimbus Roman No9 L" charset="0"/>
              <a:cs typeface="Poppins Medium" panose="00000600000000000000" charset="0"/>
            </a:endParaRPr>
          </a:p>
        </p:txBody>
      </p:sp>
      <p:sp>
        <p:nvSpPr>
          <p:cNvPr id="9" name="Text Box 8"/>
          <p:cNvSpPr txBox="1"/>
          <p:nvPr/>
        </p:nvSpPr>
        <p:spPr>
          <a:xfrm>
            <a:off x="1330960" y="1461135"/>
            <a:ext cx="6381115" cy="768350"/>
          </a:xfrm>
          <a:prstGeom prst="rect">
            <a:avLst/>
          </a:prstGeom>
          <a:noFill/>
        </p:spPr>
        <p:txBody>
          <a:bodyPr wrap="square" rtlCol="0">
            <a:spAutoFit/>
          </a:bodyPr>
          <a:p>
            <a:r>
              <a:rPr lang="en-US" sz="4400">
                <a:latin typeface="Poppins Medium" panose="00000600000000000000" charset="0"/>
                <a:ea typeface="Nimbus Roman No9 L" charset="0"/>
                <a:cs typeface="Poppins Medium" panose="00000600000000000000" charset="0"/>
              </a:rPr>
              <a:t>State in Compose....</a:t>
            </a:r>
            <a:endParaRPr lang="en-US" sz="4400">
              <a:latin typeface="Poppins Medium" panose="00000600000000000000" charset="0"/>
              <a:ea typeface="Nimbus Roman No9 L" charset="0"/>
              <a:cs typeface="Poppins Medium" panose="00000600000000000000" charset="0"/>
            </a:endParaRPr>
          </a:p>
        </p:txBody>
      </p:sp>
      <p:sp>
        <p:nvSpPr>
          <p:cNvPr id="16" name="标题 1"/>
          <p:cNvSpPr>
            <a:spLocks noGrp="1"/>
          </p:cNvSpPr>
          <p:nvPr>
            <p:ph type="ctrTitle"/>
          </p:nvPr>
        </p:nvSpPr>
        <p:spPr>
          <a:xfrm>
            <a:off x="259715" y="114300"/>
            <a:ext cx="2992755" cy="458470"/>
          </a:xfrm>
        </p:spPr>
        <p:txBody>
          <a:bodyPr>
            <a:normAutofit/>
            <a:scene3d>
              <a:camera prst="orthographicFront"/>
              <a:lightRig rig="threePt" dir="t"/>
            </a:scene3d>
          </a:bodyPr>
          <a:p>
            <a:r>
              <a:rPr lang="en-US" altLang="zh-CN" sz="2000" b="0">
                <a:ln>
                  <a:solidFill>
                    <a:schemeClr val="bg1"/>
                  </a:solidFill>
                </a:ln>
                <a:solidFill>
                  <a:schemeClr val="bg1"/>
                </a:solidFill>
                <a:effectLst>
                  <a:outerShdw blurRad="38100" dist="19050" dir="2700000" algn="tl" rotWithShape="0">
                    <a:schemeClr val="dk1">
                      <a:alpha val="40000"/>
                    </a:schemeClr>
                  </a:outerShdw>
                </a:effectLst>
                <a:latin typeface="Poppins Medium" panose="00000600000000000000" charset="0"/>
                <a:cs typeface="Poppins Medium" panose="00000600000000000000" charset="0"/>
              </a:rPr>
              <a:t>JETPACK COMPOSE</a:t>
            </a:r>
            <a:endParaRPr lang="en-US" altLang="zh-CN" sz="2000" b="0">
              <a:ln>
                <a:solidFill>
                  <a:schemeClr val="bg1"/>
                </a:solidFill>
              </a:ln>
              <a:solidFill>
                <a:schemeClr val="bg1"/>
              </a:solidFill>
              <a:effectLst>
                <a:outerShdw blurRad="38100" dist="19050" dir="2700000" algn="tl" rotWithShape="0">
                  <a:schemeClr val="dk1">
                    <a:alpha val="40000"/>
                  </a:schemeClr>
                </a:outerShdw>
              </a:effectLst>
              <a:latin typeface="Poppins Medium" panose="00000600000000000000" charset="0"/>
              <a:cs typeface="Poppins Medium" panose="00000600000000000000" charset="0"/>
            </a:endParaRPr>
          </a:p>
        </p:txBody>
      </p:sp>
      <p:pic>
        <p:nvPicPr>
          <p:cNvPr id="3" name="Picture 2" descr="Screenshot from 2024-07-16 06-55-31"/>
          <p:cNvPicPr>
            <a:picLocks noChangeAspect="1"/>
          </p:cNvPicPr>
          <p:nvPr/>
        </p:nvPicPr>
        <p:blipFill>
          <a:blip r:embed="rId4"/>
          <a:stretch>
            <a:fillRect/>
          </a:stretch>
        </p:blipFill>
        <p:spPr>
          <a:xfrm>
            <a:off x="2112645" y="6728460"/>
            <a:ext cx="6800850" cy="2819400"/>
          </a:xfrm>
          <a:prstGeom prst="roundRect">
            <a:avLst>
              <a:gd name="adj" fmla="val 8558"/>
            </a:avLst>
          </a:prstGeom>
          <a:effectLst>
            <a:softEdge rad="25400"/>
          </a:effec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Oval 3"/>
          <p:cNvSpPr/>
          <p:nvPr/>
        </p:nvSpPr>
        <p:spPr>
          <a:xfrm rot="5220000">
            <a:off x="-238760" y="-5073015"/>
            <a:ext cx="3060065" cy="8575040"/>
          </a:xfrm>
          <a:prstGeom prst="ellipse">
            <a:avLst/>
          </a:prstGeom>
          <a:gradFill>
            <a:gsLst>
              <a:gs pos="0">
                <a:srgbClr val="14CD68"/>
              </a:gs>
              <a:gs pos="100000">
                <a:srgbClr val="00B050"/>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ea typeface="Nimbus Roman No9 L" charset="0"/>
              <a:cs typeface="Nimbus Roman No9 L" charset="0"/>
            </a:endParaRPr>
          </a:p>
        </p:txBody>
      </p:sp>
      <p:pic>
        <p:nvPicPr>
          <p:cNvPr id="6" name="Picture 5" descr="andro"/>
          <p:cNvPicPr>
            <a:picLocks noChangeAspect="1"/>
          </p:cNvPicPr>
          <p:nvPr/>
        </p:nvPicPr>
        <p:blipFill>
          <a:blip r:embed="rId1">
            <a:clrChange>
              <a:clrFrom>
                <a:srgbClr val="FFFFFF">
                  <a:alpha val="100000"/>
                </a:srgbClr>
              </a:clrFrom>
              <a:clrTo>
                <a:srgbClr val="FFFFFF">
                  <a:alpha val="100000"/>
                  <a:alpha val="0"/>
                </a:srgbClr>
              </a:clrTo>
            </a:clrChange>
          </a:blip>
          <a:stretch>
            <a:fillRect/>
          </a:stretch>
        </p:blipFill>
        <p:spPr>
          <a:xfrm>
            <a:off x="11278870" y="117475"/>
            <a:ext cx="820420" cy="459105"/>
          </a:xfrm>
          <a:prstGeom prst="rect">
            <a:avLst/>
          </a:prstGeom>
        </p:spPr>
      </p:pic>
      <p:pic>
        <p:nvPicPr>
          <p:cNvPr id="12" name="Picture 11" descr="Logottt"/>
          <p:cNvPicPr>
            <a:picLocks noChangeAspect="1"/>
          </p:cNvPicPr>
          <p:nvPr/>
        </p:nvPicPr>
        <p:blipFill>
          <a:blip r:embed="rId2">
            <a:clrChange>
              <a:clrFrom>
                <a:srgbClr val="000000">
                  <a:alpha val="100000"/>
                </a:srgbClr>
              </a:clrFrom>
              <a:clrTo>
                <a:srgbClr val="000000">
                  <a:alpha val="100000"/>
                  <a:alpha val="0"/>
                </a:srgbClr>
              </a:clrTo>
            </a:clrChange>
            <a:lum bright="6000" contrast="-6000"/>
          </a:blip>
          <a:stretch>
            <a:fillRect/>
          </a:stretch>
        </p:blipFill>
        <p:spPr>
          <a:xfrm rot="8100000">
            <a:off x="12259945" y="6849110"/>
            <a:ext cx="2527300" cy="2815590"/>
          </a:xfrm>
          <a:prstGeom prst="rect">
            <a:avLst/>
          </a:prstGeom>
          <a:effectLst>
            <a:softEdge rad="63500"/>
          </a:effectLst>
        </p:spPr>
      </p:pic>
      <p:pic>
        <p:nvPicPr>
          <p:cNvPr id="7" name="Picture 6" descr="Screenshot from 2024-07-15 15-28-37"/>
          <p:cNvPicPr>
            <a:picLocks noChangeAspect="1"/>
          </p:cNvPicPr>
          <p:nvPr/>
        </p:nvPicPr>
        <p:blipFill>
          <a:blip r:embed="rId3">
            <a:alphaModFix amt="16000"/>
            <a:lum contrast="6000"/>
          </a:blip>
          <a:srcRect l="68774" r="1077"/>
          <a:stretch>
            <a:fillRect/>
          </a:stretch>
        </p:blipFill>
        <p:spPr>
          <a:xfrm>
            <a:off x="-3891280" y="5056505"/>
            <a:ext cx="3560445" cy="4346575"/>
          </a:xfrm>
          <a:prstGeom prst="rect">
            <a:avLst/>
          </a:prstGeom>
        </p:spPr>
      </p:pic>
      <p:sp>
        <p:nvSpPr>
          <p:cNvPr id="8" name="Text Box 7"/>
          <p:cNvSpPr txBox="1"/>
          <p:nvPr/>
        </p:nvSpPr>
        <p:spPr>
          <a:xfrm>
            <a:off x="431800" y="1151255"/>
            <a:ext cx="9886315" cy="2306955"/>
          </a:xfrm>
          <a:prstGeom prst="rect">
            <a:avLst/>
          </a:prstGeom>
          <a:noFill/>
        </p:spPr>
        <p:txBody>
          <a:bodyPr wrap="square" rtlCol="0">
            <a:spAutoFit/>
          </a:bodyPr>
          <a:p>
            <a:pPr marL="342900" indent="-342900" algn="l">
              <a:buFont typeface="Nimbus Roman No9 L" charset="0"/>
              <a:buChar char="•"/>
            </a:pPr>
            <a:r>
              <a:rPr lang="en-US" sz="2400">
                <a:latin typeface="Poppins Medium" panose="00000600000000000000" charset="0"/>
                <a:ea typeface="Nimbus Roman No9 L" charset="0"/>
                <a:cs typeface="Poppins Medium" panose="00000600000000000000" charset="0"/>
              </a:rPr>
              <a:t>Use </a:t>
            </a:r>
            <a:r>
              <a:rPr lang="en-US" sz="2400">
                <a:solidFill>
                  <a:srgbClr val="FF0000"/>
                </a:solidFill>
                <a:latin typeface="Poppins Medium" panose="00000600000000000000" charset="0"/>
                <a:ea typeface="Nimbus Roman No9 L" charset="0"/>
                <a:cs typeface="Poppins Medium" panose="00000600000000000000" charset="0"/>
              </a:rPr>
              <a:t>mutableStateOf</a:t>
            </a:r>
            <a:r>
              <a:rPr lang="en-US" sz="2400">
                <a:latin typeface="Poppins Medium" panose="00000600000000000000" charset="0"/>
                <a:ea typeface="Nimbus Roman No9 L" charset="0"/>
                <a:cs typeface="Poppins Medium" panose="00000600000000000000" charset="0"/>
              </a:rPr>
              <a:t> to create a mutable state.</a:t>
            </a:r>
            <a:endParaRPr lang="en-US" sz="2400">
              <a:latin typeface="Poppins Medium" panose="00000600000000000000" charset="0"/>
              <a:ea typeface="Nimbus Roman No9 L" charset="0"/>
              <a:cs typeface="Poppins Medium" panose="00000600000000000000" charset="0"/>
            </a:endParaRPr>
          </a:p>
          <a:p>
            <a:pPr marL="342900" indent="-342900" algn="l">
              <a:buFont typeface="Nimbus Roman No9 L" charset="0"/>
              <a:buChar char="•"/>
            </a:pPr>
            <a:endParaRPr lang="en-US" sz="2400">
              <a:latin typeface="Poppins Medium" panose="00000600000000000000" charset="0"/>
              <a:ea typeface="Nimbus Roman No9 L" charset="0"/>
              <a:cs typeface="Poppins Medium" panose="00000600000000000000" charset="0"/>
            </a:endParaRPr>
          </a:p>
          <a:p>
            <a:pPr marL="342900" indent="-342900" algn="l">
              <a:buFont typeface="Nimbus Roman No9 L" charset="0"/>
              <a:buChar char="•"/>
            </a:pPr>
            <a:r>
              <a:rPr lang="en-US" sz="2400">
                <a:solidFill>
                  <a:srgbClr val="FF0000"/>
                </a:solidFill>
                <a:latin typeface="Poppins Medium" panose="00000600000000000000" charset="0"/>
                <a:ea typeface="Nimbus Roman No9 L" charset="0"/>
                <a:cs typeface="Poppins Medium" panose="00000600000000000000" charset="0"/>
              </a:rPr>
              <a:t>remember</a:t>
            </a:r>
            <a:r>
              <a:rPr lang="en-US" sz="2400">
                <a:latin typeface="Poppins Medium" panose="00000600000000000000" charset="0"/>
                <a:ea typeface="Nimbus Roman No9 L" charset="0"/>
                <a:cs typeface="Poppins Medium" panose="00000600000000000000" charset="0"/>
              </a:rPr>
              <a:t> keeps state across recompositions.</a:t>
            </a:r>
            <a:endParaRPr lang="en-US" sz="2400">
              <a:latin typeface="Poppins Medium" panose="00000600000000000000" charset="0"/>
              <a:ea typeface="Nimbus Roman No9 L" charset="0"/>
              <a:cs typeface="Poppins Medium" panose="00000600000000000000" charset="0"/>
            </a:endParaRPr>
          </a:p>
          <a:p>
            <a:pPr marL="342900" indent="-342900" algn="l">
              <a:buFont typeface="Nimbus Roman No9 L" charset="0"/>
              <a:buChar char="•"/>
            </a:pPr>
            <a:endParaRPr lang="en-US" sz="2400">
              <a:latin typeface="Poppins Medium" panose="00000600000000000000" charset="0"/>
              <a:ea typeface="Nimbus Roman No9 L" charset="0"/>
              <a:cs typeface="Poppins Medium" panose="00000600000000000000" charset="0"/>
            </a:endParaRPr>
          </a:p>
          <a:p>
            <a:pPr marL="342900" indent="-342900" algn="l">
              <a:buFont typeface="Nimbus Roman No9 L" charset="0"/>
              <a:buChar char="•"/>
            </a:pPr>
            <a:r>
              <a:rPr lang="en-US" sz="2400">
                <a:solidFill>
                  <a:srgbClr val="FF0000"/>
                </a:solidFill>
                <a:latin typeface="Poppins Medium" panose="00000600000000000000" charset="0"/>
                <a:ea typeface="Nimbus Roman No9 L" charset="0"/>
                <a:cs typeface="Poppins Medium" panose="00000600000000000000" charset="0"/>
              </a:rPr>
              <a:t>rememberSaveable</a:t>
            </a:r>
            <a:r>
              <a:rPr lang="en-US" sz="2400">
                <a:latin typeface="Poppins Medium" panose="00000600000000000000" charset="0"/>
                <a:ea typeface="Nimbus Roman No9 L" charset="0"/>
                <a:cs typeface="Poppins Medium" panose="00000600000000000000" charset="0"/>
              </a:rPr>
              <a:t> keeps state across configuration changes.</a:t>
            </a:r>
            <a:endParaRPr lang="en-US" sz="2400">
              <a:latin typeface="Poppins Medium" panose="00000600000000000000" charset="0"/>
              <a:ea typeface="Nimbus Roman No9 L" charset="0"/>
              <a:cs typeface="Poppins Medium" panose="00000600000000000000" charset="0"/>
            </a:endParaRPr>
          </a:p>
        </p:txBody>
      </p:sp>
      <p:sp>
        <p:nvSpPr>
          <p:cNvPr id="9" name="Text Box 8"/>
          <p:cNvSpPr txBox="1"/>
          <p:nvPr/>
        </p:nvSpPr>
        <p:spPr>
          <a:xfrm>
            <a:off x="114300" y="113030"/>
            <a:ext cx="6381115" cy="460375"/>
          </a:xfrm>
          <a:prstGeom prst="rect">
            <a:avLst/>
          </a:prstGeom>
          <a:noFill/>
        </p:spPr>
        <p:txBody>
          <a:bodyPr wrap="square" rtlCol="0">
            <a:spAutoFit/>
          </a:bodyPr>
          <a:p>
            <a:r>
              <a:rPr lang="en-US" sz="2400" b="1">
                <a:solidFill>
                  <a:schemeClr val="bg1"/>
                </a:solidFill>
                <a:latin typeface="Poppins Medium" panose="00000600000000000000" charset="0"/>
                <a:ea typeface="Nimbus Roman No9 L" charset="0"/>
                <a:cs typeface="Poppins Medium" panose="00000600000000000000" charset="0"/>
              </a:rPr>
              <a:t>State in Compose....</a:t>
            </a:r>
            <a:endParaRPr lang="en-US" sz="2400" b="1">
              <a:solidFill>
                <a:schemeClr val="bg1"/>
              </a:solidFill>
              <a:latin typeface="Poppins Medium" panose="00000600000000000000" charset="0"/>
              <a:ea typeface="Nimbus Roman No9 L" charset="0"/>
              <a:cs typeface="Poppins Medium" panose="00000600000000000000" charset="0"/>
            </a:endParaRPr>
          </a:p>
        </p:txBody>
      </p:sp>
      <p:sp>
        <p:nvSpPr>
          <p:cNvPr id="16" name="标题 1"/>
          <p:cNvSpPr>
            <a:spLocks noGrp="1"/>
          </p:cNvSpPr>
          <p:nvPr>
            <p:ph type="ctrTitle"/>
          </p:nvPr>
        </p:nvSpPr>
        <p:spPr>
          <a:xfrm>
            <a:off x="8150225" y="251460"/>
            <a:ext cx="3296920" cy="458470"/>
          </a:xfrm>
        </p:spPr>
        <p:txBody>
          <a:bodyPr>
            <a:noAutofit/>
            <a:scene3d>
              <a:camera prst="orthographicFront"/>
              <a:lightRig rig="threePt" dir="t"/>
            </a:scene3d>
          </a:bodyPr>
          <a:p>
            <a:r>
              <a:rPr lang="en-US" altLang="zh-CN" b="0">
                <a:solidFill>
                  <a:schemeClr val="tx1"/>
                </a:solidFill>
                <a:effectLst>
                  <a:outerShdw blurRad="38100" dist="19050" dir="2700000" algn="tl" rotWithShape="0">
                    <a:schemeClr val="dk1">
                      <a:alpha val="40000"/>
                    </a:schemeClr>
                  </a:outerShdw>
                </a:effectLst>
                <a:latin typeface="Poppins Medium" panose="00000600000000000000" charset="0"/>
                <a:cs typeface="Poppins Medium" panose="00000600000000000000" charset="0"/>
              </a:rPr>
              <a:t>JETPACK COMPOSE</a:t>
            </a:r>
            <a:endParaRPr lang="en-US" altLang="zh-CN" b="0">
              <a:solidFill>
                <a:schemeClr val="tx1"/>
              </a:solidFill>
              <a:effectLst>
                <a:outerShdw blurRad="38100" dist="19050" dir="2700000" algn="tl" rotWithShape="0">
                  <a:schemeClr val="dk1">
                    <a:alpha val="40000"/>
                  </a:schemeClr>
                </a:outerShdw>
              </a:effectLst>
              <a:latin typeface="Poppins Medium" panose="00000600000000000000" charset="0"/>
              <a:cs typeface="Poppins Medium" panose="00000600000000000000" charset="0"/>
            </a:endParaRPr>
          </a:p>
        </p:txBody>
      </p:sp>
      <p:pic>
        <p:nvPicPr>
          <p:cNvPr id="2" name="Picture 1" descr="Screenshot from 2024-07-16 07-12-37"/>
          <p:cNvPicPr>
            <a:picLocks noChangeAspect="1"/>
          </p:cNvPicPr>
          <p:nvPr/>
        </p:nvPicPr>
        <p:blipFill>
          <a:blip r:embed="rId4"/>
          <a:stretch>
            <a:fillRect/>
          </a:stretch>
        </p:blipFill>
        <p:spPr>
          <a:xfrm>
            <a:off x="194945" y="6652260"/>
            <a:ext cx="8279130" cy="3209290"/>
          </a:xfrm>
          <a:prstGeom prst="roundRect">
            <a:avLst>
              <a:gd name="adj" fmla="val 10427"/>
            </a:avLst>
          </a:prstGeom>
          <a:effectLst>
            <a:softEdge rad="50800"/>
          </a:effectLst>
        </p:spPr>
      </p:pic>
      <p:pic>
        <p:nvPicPr>
          <p:cNvPr id="3" name="Picture 2" descr="Screenshot from 2024-07-16 06-55-31"/>
          <p:cNvPicPr>
            <a:picLocks noChangeAspect="1"/>
          </p:cNvPicPr>
          <p:nvPr/>
        </p:nvPicPr>
        <p:blipFill>
          <a:blip r:embed="rId5"/>
          <a:stretch>
            <a:fillRect/>
          </a:stretch>
        </p:blipFill>
        <p:spPr>
          <a:xfrm>
            <a:off x="3924935" y="3249295"/>
            <a:ext cx="7522210" cy="3118485"/>
          </a:xfrm>
          <a:prstGeom prst="roundRect">
            <a:avLst>
              <a:gd name="adj" fmla="val 8558"/>
            </a:avLst>
          </a:prstGeom>
          <a:effectLst>
            <a:softEdge rad="25400"/>
          </a:effec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Oval 3"/>
          <p:cNvSpPr/>
          <p:nvPr/>
        </p:nvSpPr>
        <p:spPr>
          <a:xfrm rot="5220000">
            <a:off x="-238760" y="-5073015"/>
            <a:ext cx="3060065" cy="8575040"/>
          </a:xfrm>
          <a:prstGeom prst="ellipse">
            <a:avLst/>
          </a:prstGeom>
          <a:gradFill>
            <a:gsLst>
              <a:gs pos="0">
                <a:srgbClr val="14CD68"/>
              </a:gs>
              <a:gs pos="100000">
                <a:srgbClr val="00B050"/>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ea typeface="Nimbus Roman No9 L" charset="0"/>
              <a:cs typeface="Nimbus Roman No9 L" charset="0"/>
            </a:endParaRPr>
          </a:p>
        </p:txBody>
      </p:sp>
      <p:pic>
        <p:nvPicPr>
          <p:cNvPr id="6" name="Picture 5" descr="andro"/>
          <p:cNvPicPr>
            <a:picLocks noChangeAspect="1"/>
          </p:cNvPicPr>
          <p:nvPr/>
        </p:nvPicPr>
        <p:blipFill>
          <a:blip r:embed="rId1">
            <a:clrChange>
              <a:clrFrom>
                <a:srgbClr val="FFFFFF">
                  <a:alpha val="100000"/>
                </a:srgbClr>
              </a:clrFrom>
              <a:clrTo>
                <a:srgbClr val="FFFFFF">
                  <a:alpha val="100000"/>
                  <a:alpha val="0"/>
                </a:srgbClr>
              </a:clrTo>
            </a:clrChange>
          </a:blip>
          <a:stretch>
            <a:fillRect/>
          </a:stretch>
        </p:blipFill>
        <p:spPr>
          <a:xfrm>
            <a:off x="11278870" y="117475"/>
            <a:ext cx="820420" cy="459105"/>
          </a:xfrm>
          <a:prstGeom prst="rect">
            <a:avLst/>
          </a:prstGeom>
        </p:spPr>
      </p:pic>
      <p:pic>
        <p:nvPicPr>
          <p:cNvPr id="12" name="Picture 11" descr="Logottt"/>
          <p:cNvPicPr>
            <a:picLocks noChangeAspect="1"/>
          </p:cNvPicPr>
          <p:nvPr/>
        </p:nvPicPr>
        <p:blipFill>
          <a:blip r:embed="rId2">
            <a:clrChange>
              <a:clrFrom>
                <a:srgbClr val="000000">
                  <a:alpha val="100000"/>
                </a:srgbClr>
              </a:clrFrom>
              <a:clrTo>
                <a:srgbClr val="000000">
                  <a:alpha val="100000"/>
                  <a:alpha val="0"/>
                </a:srgbClr>
              </a:clrTo>
            </a:clrChange>
            <a:lum bright="6000" contrast="-6000"/>
          </a:blip>
          <a:stretch>
            <a:fillRect/>
          </a:stretch>
        </p:blipFill>
        <p:spPr>
          <a:xfrm rot="8100000">
            <a:off x="12259945" y="6849110"/>
            <a:ext cx="2527300" cy="2815590"/>
          </a:xfrm>
          <a:prstGeom prst="rect">
            <a:avLst/>
          </a:prstGeom>
          <a:effectLst>
            <a:softEdge rad="63500"/>
          </a:effectLst>
        </p:spPr>
      </p:pic>
      <p:pic>
        <p:nvPicPr>
          <p:cNvPr id="7" name="Picture 6" descr="Screenshot from 2024-07-15 15-28-37"/>
          <p:cNvPicPr>
            <a:picLocks noChangeAspect="1"/>
          </p:cNvPicPr>
          <p:nvPr/>
        </p:nvPicPr>
        <p:blipFill>
          <a:blip r:embed="rId3">
            <a:alphaModFix amt="16000"/>
            <a:lum contrast="6000"/>
          </a:blip>
          <a:srcRect l="68774" r="1077"/>
          <a:stretch>
            <a:fillRect/>
          </a:stretch>
        </p:blipFill>
        <p:spPr>
          <a:xfrm>
            <a:off x="-3891280" y="5056505"/>
            <a:ext cx="3560445" cy="4346575"/>
          </a:xfrm>
          <a:prstGeom prst="rect">
            <a:avLst/>
          </a:prstGeom>
        </p:spPr>
      </p:pic>
      <p:sp>
        <p:nvSpPr>
          <p:cNvPr id="9" name="Text Box 8"/>
          <p:cNvSpPr txBox="1"/>
          <p:nvPr/>
        </p:nvSpPr>
        <p:spPr>
          <a:xfrm>
            <a:off x="114300" y="113030"/>
            <a:ext cx="6381115" cy="460375"/>
          </a:xfrm>
          <a:prstGeom prst="rect">
            <a:avLst/>
          </a:prstGeom>
          <a:noFill/>
        </p:spPr>
        <p:txBody>
          <a:bodyPr wrap="square" rtlCol="0">
            <a:spAutoFit/>
          </a:bodyPr>
          <a:p>
            <a:r>
              <a:rPr lang="en-US" sz="2400" b="1">
                <a:solidFill>
                  <a:schemeClr val="bg1"/>
                </a:solidFill>
                <a:latin typeface="Poppins Medium" panose="00000600000000000000" charset="0"/>
                <a:ea typeface="Nimbus Roman No9 L" charset="0"/>
                <a:cs typeface="Poppins Medium" panose="00000600000000000000" charset="0"/>
              </a:rPr>
              <a:t>State in Compose....</a:t>
            </a:r>
            <a:endParaRPr lang="en-US" sz="2400" b="1">
              <a:solidFill>
                <a:schemeClr val="bg1"/>
              </a:solidFill>
              <a:latin typeface="Poppins Medium" panose="00000600000000000000" charset="0"/>
              <a:ea typeface="Nimbus Roman No9 L" charset="0"/>
              <a:cs typeface="Poppins Medium" panose="00000600000000000000" charset="0"/>
            </a:endParaRPr>
          </a:p>
        </p:txBody>
      </p:sp>
      <p:sp>
        <p:nvSpPr>
          <p:cNvPr id="16" name="标题 1"/>
          <p:cNvSpPr>
            <a:spLocks noGrp="1"/>
          </p:cNvSpPr>
          <p:nvPr>
            <p:ph type="ctrTitle"/>
          </p:nvPr>
        </p:nvSpPr>
        <p:spPr>
          <a:xfrm>
            <a:off x="8150225" y="251460"/>
            <a:ext cx="3296920" cy="458470"/>
          </a:xfrm>
        </p:spPr>
        <p:txBody>
          <a:bodyPr>
            <a:noAutofit/>
            <a:scene3d>
              <a:camera prst="orthographicFront"/>
              <a:lightRig rig="threePt" dir="t"/>
            </a:scene3d>
          </a:bodyPr>
          <a:p>
            <a:r>
              <a:rPr lang="en-US" altLang="zh-CN" b="0">
                <a:solidFill>
                  <a:schemeClr val="tx1"/>
                </a:solidFill>
                <a:effectLst>
                  <a:outerShdw blurRad="38100" dist="19050" dir="2700000" algn="tl" rotWithShape="0">
                    <a:schemeClr val="dk1">
                      <a:alpha val="40000"/>
                    </a:schemeClr>
                  </a:outerShdw>
                </a:effectLst>
                <a:latin typeface="Poppins Medium" panose="00000600000000000000" charset="0"/>
                <a:cs typeface="Poppins Medium" panose="00000600000000000000" charset="0"/>
              </a:rPr>
              <a:t>JETPACK COMPOSE</a:t>
            </a:r>
            <a:endParaRPr lang="en-US" altLang="zh-CN" b="0">
              <a:solidFill>
                <a:schemeClr val="tx1"/>
              </a:solidFill>
              <a:effectLst>
                <a:outerShdw blurRad="38100" dist="19050" dir="2700000" algn="tl" rotWithShape="0">
                  <a:schemeClr val="dk1">
                    <a:alpha val="40000"/>
                  </a:schemeClr>
                </a:outerShdw>
              </a:effectLst>
              <a:latin typeface="Poppins Medium" panose="00000600000000000000" charset="0"/>
              <a:cs typeface="Poppins Medium" panose="00000600000000000000" charset="0"/>
            </a:endParaRPr>
          </a:p>
        </p:txBody>
      </p:sp>
      <p:sp>
        <p:nvSpPr>
          <p:cNvPr id="5" name="Text Box 4"/>
          <p:cNvSpPr txBox="1"/>
          <p:nvPr/>
        </p:nvSpPr>
        <p:spPr>
          <a:xfrm>
            <a:off x="777240" y="1244600"/>
            <a:ext cx="8026400" cy="645160"/>
          </a:xfrm>
          <a:prstGeom prst="rect">
            <a:avLst/>
          </a:prstGeom>
          <a:noFill/>
        </p:spPr>
        <p:txBody>
          <a:bodyPr wrap="square" rtlCol="0" anchor="t">
            <a:spAutoFit/>
          </a:bodyPr>
          <a:p>
            <a:pPr marL="571500" indent="-571500">
              <a:buFont typeface="Nimbus Roman No9 L" charset="0"/>
              <a:buChar char="•"/>
            </a:pPr>
            <a:r>
              <a:rPr lang="en-US" sz="3600">
                <a:solidFill>
                  <a:srgbClr val="FF0000"/>
                </a:solidFill>
                <a:latin typeface="Poppins Medium" panose="00000600000000000000" charset="0"/>
                <a:ea typeface="Nimbus Roman No9 L" charset="0"/>
                <a:cs typeface="Poppins Medium" panose="00000600000000000000" charset="0"/>
              </a:rPr>
              <a:t>State Hoisting</a:t>
            </a:r>
            <a:r>
              <a:rPr lang="en-US" sz="3600">
                <a:solidFill>
                  <a:schemeClr val="tx1"/>
                </a:solidFill>
                <a:latin typeface="Poppins Medium" panose="00000600000000000000" charset="0"/>
                <a:ea typeface="Nimbus Roman No9 L" charset="0"/>
                <a:cs typeface="Poppins Medium" panose="00000600000000000000" charset="0"/>
              </a:rPr>
              <a:t>.</a:t>
            </a:r>
            <a:endParaRPr lang="en-US" sz="3600">
              <a:solidFill>
                <a:schemeClr val="tx1"/>
              </a:solidFill>
              <a:latin typeface="Poppins Medium" panose="00000600000000000000" charset="0"/>
              <a:ea typeface="Nimbus Roman No9 L" charset="0"/>
              <a:cs typeface="Poppins Medium" panose="00000600000000000000" charset="0"/>
            </a:endParaRPr>
          </a:p>
        </p:txBody>
      </p:sp>
      <p:pic>
        <p:nvPicPr>
          <p:cNvPr id="10" name="Picture 9" descr="Screenshot from 2024-07-16 07-12-37"/>
          <p:cNvPicPr>
            <a:picLocks noChangeAspect="1"/>
          </p:cNvPicPr>
          <p:nvPr/>
        </p:nvPicPr>
        <p:blipFill>
          <a:blip r:embed="rId4"/>
          <a:stretch>
            <a:fillRect/>
          </a:stretch>
        </p:blipFill>
        <p:spPr>
          <a:xfrm>
            <a:off x="1586230" y="2052955"/>
            <a:ext cx="8689975" cy="3369310"/>
          </a:xfrm>
          <a:prstGeom prst="roundRect">
            <a:avLst>
              <a:gd name="adj" fmla="val 7826"/>
            </a:avLst>
          </a:prstGeom>
          <a:effectLst>
            <a:softEdge rad="50800"/>
          </a:effectLst>
        </p:spPr>
      </p:pic>
      <p:sp>
        <p:nvSpPr>
          <p:cNvPr id="11" name="Text Box 10"/>
          <p:cNvSpPr txBox="1"/>
          <p:nvPr/>
        </p:nvSpPr>
        <p:spPr>
          <a:xfrm>
            <a:off x="1657985" y="5623560"/>
            <a:ext cx="8823960" cy="829945"/>
          </a:xfrm>
          <a:prstGeom prst="rect">
            <a:avLst/>
          </a:prstGeom>
          <a:noFill/>
        </p:spPr>
        <p:txBody>
          <a:bodyPr wrap="square" rtlCol="0" anchor="t">
            <a:spAutoFit/>
          </a:bodyPr>
          <a:p>
            <a:pPr marL="285750" indent="-285750">
              <a:buFont typeface="Nimbus Roman No9 L" charset="0"/>
              <a:buChar char="•"/>
            </a:pPr>
            <a:r>
              <a:rPr lang="en-US" sz="2400">
                <a:latin typeface="Poppins Medium" panose="00000600000000000000" charset="0"/>
                <a:ea typeface="Nimbus Roman No9 L" charset="0"/>
                <a:cs typeface="Poppins Medium" panose="00000600000000000000" charset="0"/>
              </a:rPr>
              <a:t>Parent manages the state.</a:t>
            </a:r>
            <a:endParaRPr lang="en-US" sz="2400">
              <a:latin typeface="Poppins Medium" panose="00000600000000000000" charset="0"/>
              <a:ea typeface="Nimbus Roman No9 L" charset="0"/>
              <a:cs typeface="Poppins Medium" panose="00000600000000000000" charset="0"/>
            </a:endParaRPr>
          </a:p>
          <a:p>
            <a:pPr marL="285750" indent="-285750">
              <a:buFont typeface="Nimbus Roman No9 L" charset="0"/>
              <a:buChar char="•"/>
            </a:pPr>
            <a:r>
              <a:rPr lang="en-US" sz="2400">
                <a:latin typeface="Poppins Medium" panose="00000600000000000000" charset="0"/>
                <a:ea typeface="Nimbus Roman No9 L" charset="0"/>
                <a:cs typeface="Poppins Medium" panose="00000600000000000000" charset="0"/>
              </a:rPr>
              <a:t>Child receives state and event handler as parameters.</a:t>
            </a:r>
            <a:endParaRPr lang="en-US" sz="2400">
              <a:latin typeface="Poppins Medium" panose="00000600000000000000" charset="0"/>
              <a:ea typeface="Nimbus Roman No9 L" charset="0"/>
              <a:cs typeface="Poppins Medium" panose="00000600000000000000" charset="0"/>
            </a:endParaRPr>
          </a:p>
        </p:txBody>
      </p:sp>
      <p:pic>
        <p:nvPicPr>
          <p:cNvPr id="13" name="Picture 12" descr="Screenshot from 2024-07-16 06-55-31"/>
          <p:cNvPicPr>
            <a:picLocks noChangeAspect="1"/>
          </p:cNvPicPr>
          <p:nvPr/>
        </p:nvPicPr>
        <p:blipFill>
          <a:blip r:embed="rId5"/>
          <a:stretch>
            <a:fillRect/>
          </a:stretch>
        </p:blipFill>
        <p:spPr>
          <a:xfrm>
            <a:off x="12099290" y="1743710"/>
            <a:ext cx="7522210" cy="3118485"/>
          </a:xfrm>
          <a:prstGeom prst="roundRect">
            <a:avLst>
              <a:gd name="adj" fmla="val 8558"/>
            </a:avLst>
          </a:prstGeom>
          <a:effectLst>
            <a:softEdge rad="25400"/>
          </a:effec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Oval 3"/>
          <p:cNvSpPr/>
          <p:nvPr/>
        </p:nvSpPr>
        <p:spPr>
          <a:xfrm rot="5220000">
            <a:off x="-238760" y="-5073015"/>
            <a:ext cx="3060065" cy="8575040"/>
          </a:xfrm>
          <a:prstGeom prst="ellipse">
            <a:avLst/>
          </a:prstGeom>
          <a:gradFill>
            <a:gsLst>
              <a:gs pos="0">
                <a:srgbClr val="14CD68"/>
              </a:gs>
              <a:gs pos="100000">
                <a:srgbClr val="00B050"/>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ea typeface="Nimbus Roman No9 L" charset="0"/>
              <a:cs typeface="Nimbus Roman No9 L" charset="0"/>
            </a:endParaRPr>
          </a:p>
        </p:txBody>
      </p:sp>
      <p:pic>
        <p:nvPicPr>
          <p:cNvPr id="6" name="Picture 5" descr="andro"/>
          <p:cNvPicPr>
            <a:picLocks noChangeAspect="1"/>
          </p:cNvPicPr>
          <p:nvPr/>
        </p:nvPicPr>
        <p:blipFill>
          <a:blip r:embed="rId1">
            <a:clrChange>
              <a:clrFrom>
                <a:srgbClr val="FFFFFF">
                  <a:alpha val="100000"/>
                </a:srgbClr>
              </a:clrFrom>
              <a:clrTo>
                <a:srgbClr val="FFFFFF">
                  <a:alpha val="100000"/>
                  <a:alpha val="0"/>
                </a:srgbClr>
              </a:clrTo>
            </a:clrChange>
          </a:blip>
          <a:stretch>
            <a:fillRect/>
          </a:stretch>
        </p:blipFill>
        <p:spPr>
          <a:xfrm>
            <a:off x="11278870" y="182245"/>
            <a:ext cx="820420" cy="459105"/>
          </a:xfrm>
          <a:prstGeom prst="rect">
            <a:avLst/>
          </a:prstGeom>
        </p:spPr>
      </p:pic>
      <p:pic>
        <p:nvPicPr>
          <p:cNvPr id="12" name="Picture 11" descr="Logottt"/>
          <p:cNvPicPr>
            <a:picLocks noChangeAspect="1"/>
          </p:cNvPicPr>
          <p:nvPr/>
        </p:nvPicPr>
        <p:blipFill>
          <a:blip r:embed="rId2">
            <a:clrChange>
              <a:clrFrom>
                <a:srgbClr val="000000">
                  <a:alpha val="100000"/>
                </a:srgbClr>
              </a:clrFrom>
              <a:clrTo>
                <a:srgbClr val="000000">
                  <a:alpha val="100000"/>
                  <a:alpha val="0"/>
                </a:srgbClr>
              </a:clrTo>
            </a:clrChange>
            <a:lum bright="6000" contrast="-6000"/>
          </a:blip>
          <a:stretch>
            <a:fillRect/>
          </a:stretch>
        </p:blipFill>
        <p:spPr>
          <a:xfrm rot="8100000">
            <a:off x="12259945" y="6849110"/>
            <a:ext cx="2527300" cy="2815590"/>
          </a:xfrm>
          <a:prstGeom prst="rect">
            <a:avLst/>
          </a:prstGeom>
          <a:effectLst>
            <a:softEdge rad="63500"/>
          </a:effectLst>
        </p:spPr>
      </p:pic>
      <p:pic>
        <p:nvPicPr>
          <p:cNvPr id="7" name="Picture 6" descr="Screenshot from 2024-07-15 15-28-37"/>
          <p:cNvPicPr>
            <a:picLocks noChangeAspect="1"/>
          </p:cNvPicPr>
          <p:nvPr/>
        </p:nvPicPr>
        <p:blipFill>
          <a:blip r:embed="rId3">
            <a:alphaModFix amt="16000"/>
            <a:lum contrast="6000"/>
          </a:blip>
          <a:srcRect l="68774" r="1077"/>
          <a:stretch>
            <a:fillRect/>
          </a:stretch>
        </p:blipFill>
        <p:spPr>
          <a:xfrm>
            <a:off x="-3891280" y="5056505"/>
            <a:ext cx="3560445" cy="4346575"/>
          </a:xfrm>
          <a:prstGeom prst="rect">
            <a:avLst/>
          </a:prstGeom>
        </p:spPr>
      </p:pic>
      <p:sp>
        <p:nvSpPr>
          <p:cNvPr id="9" name="Text Box 8"/>
          <p:cNvSpPr txBox="1"/>
          <p:nvPr/>
        </p:nvSpPr>
        <p:spPr>
          <a:xfrm>
            <a:off x="114300" y="113030"/>
            <a:ext cx="6381115" cy="460375"/>
          </a:xfrm>
          <a:prstGeom prst="rect">
            <a:avLst/>
          </a:prstGeom>
          <a:noFill/>
        </p:spPr>
        <p:txBody>
          <a:bodyPr wrap="square" rtlCol="0">
            <a:spAutoFit/>
          </a:bodyPr>
          <a:p>
            <a:r>
              <a:rPr lang="en-US" sz="2400" b="1">
                <a:solidFill>
                  <a:schemeClr val="bg1"/>
                </a:solidFill>
                <a:latin typeface="Poppins Medium" panose="00000600000000000000" charset="0"/>
                <a:ea typeface="Nimbus Roman No9 L" charset="0"/>
                <a:cs typeface="Poppins Medium" panose="00000600000000000000" charset="0"/>
              </a:rPr>
              <a:t>State in Compose....</a:t>
            </a:r>
            <a:endParaRPr lang="en-US" sz="2400" b="1">
              <a:solidFill>
                <a:schemeClr val="bg1"/>
              </a:solidFill>
              <a:latin typeface="Poppins Medium" panose="00000600000000000000" charset="0"/>
              <a:ea typeface="Nimbus Roman No9 L" charset="0"/>
              <a:cs typeface="Poppins Medium" panose="00000600000000000000" charset="0"/>
            </a:endParaRPr>
          </a:p>
        </p:txBody>
      </p:sp>
      <p:sp>
        <p:nvSpPr>
          <p:cNvPr id="16" name="标题 1"/>
          <p:cNvSpPr>
            <a:spLocks noGrp="1"/>
          </p:cNvSpPr>
          <p:nvPr>
            <p:ph type="ctrTitle"/>
          </p:nvPr>
        </p:nvSpPr>
        <p:spPr>
          <a:xfrm>
            <a:off x="8150225" y="348615"/>
            <a:ext cx="3296920" cy="458470"/>
          </a:xfrm>
        </p:spPr>
        <p:txBody>
          <a:bodyPr>
            <a:noAutofit/>
            <a:scene3d>
              <a:camera prst="orthographicFront"/>
              <a:lightRig rig="threePt" dir="t"/>
            </a:scene3d>
          </a:bodyPr>
          <a:p>
            <a:r>
              <a:rPr lang="en-US" altLang="zh-CN" b="0">
                <a:solidFill>
                  <a:schemeClr val="tx1"/>
                </a:solidFill>
                <a:effectLst>
                  <a:outerShdw blurRad="38100" dist="19050" dir="2700000" algn="tl" rotWithShape="0">
                    <a:schemeClr val="dk1">
                      <a:alpha val="40000"/>
                    </a:schemeClr>
                  </a:outerShdw>
                </a:effectLst>
                <a:latin typeface="Poppins Medium" panose="00000600000000000000" charset="0"/>
                <a:cs typeface="Poppins Medium" panose="00000600000000000000" charset="0"/>
              </a:rPr>
              <a:t>JETPACK COMPOSE</a:t>
            </a:r>
            <a:endParaRPr lang="en-US" altLang="zh-CN" b="0">
              <a:solidFill>
                <a:schemeClr val="tx1"/>
              </a:solidFill>
              <a:effectLst>
                <a:outerShdw blurRad="38100" dist="19050" dir="2700000" algn="tl" rotWithShape="0">
                  <a:schemeClr val="dk1">
                    <a:alpha val="40000"/>
                  </a:schemeClr>
                </a:outerShdw>
              </a:effectLst>
              <a:latin typeface="Poppins Medium" panose="00000600000000000000" charset="0"/>
              <a:cs typeface="Poppins Medium" panose="00000600000000000000" charset="0"/>
            </a:endParaRPr>
          </a:p>
        </p:txBody>
      </p:sp>
      <p:sp>
        <p:nvSpPr>
          <p:cNvPr id="5" name="Text Box 4"/>
          <p:cNvSpPr txBox="1"/>
          <p:nvPr/>
        </p:nvSpPr>
        <p:spPr>
          <a:xfrm>
            <a:off x="491490" y="882650"/>
            <a:ext cx="8026400" cy="706755"/>
          </a:xfrm>
          <a:prstGeom prst="rect">
            <a:avLst/>
          </a:prstGeom>
          <a:noFill/>
        </p:spPr>
        <p:txBody>
          <a:bodyPr wrap="square" rtlCol="0" anchor="t">
            <a:spAutoFit/>
          </a:bodyPr>
          <a:p>
            <a:pPr indent="0">
              <a:buNone/>
            </a:pPr>
            <a:r>
              <a:rPr lang="en-US" sz="4000">
                <a:solidFill>
                  <a:schemeClr val="tx1"/>
                </a:solidFill>
                <a:latin typeface="Poppins Medium" panose="00000600000000000000" charset="0"/>
                <a:ea typeface="Nimbus Roman No9 L" charset="0"/>
                <a:cs typeface="Poppins Medium" panose="00000600000000000000" charset="0"/>
              </a:rPr>
              <a:t>Life Cycles.......</a:t>
            </a:r>
            <a:endParaRPr lang="en-US" sz="4000">
              <a:solidFill>
                <a:schemeClr val="tx1"/>
              </a:solidFill>
              <a:latin typeface="Poppins Medium" panose="00000600000000000000" charset="0"/>
              <a:ea typeface="Nimbus Roman No9 L" charset="0"/>
              <a:cs typeface="Poppins Medium" panose="00000600000000000000" charset="0"/>
            </a:endParaRPr>
          </a:p>
        </p:txBody>
      </p:sp>
      <p:pic>
        <p:nvPicPr>
          <p:cNvPr id="10" name="Picture 9" descr="Screenshot from 2024-07-16 07-12-37"/>
          <p:cNvPicPr>
            <a:picLocks noChangeAspect="1"/>
          </p:cNvPicPr>
          <p:nvPr/>
        </p:nvPicPr>
        <p:blipFill>
          <a:blip r:embed="rId4"/>
          <a:stretch>
            <a:fillRect/>
          </a:stretch>
        </p:blipFill>
        <p:spPr>
          <a:xfrm>
            <a:off x="-8575675" y="1889760"/>
            <a:ext cx="8689975" cy="3369310"/>
          </a:xfrm>
          <a:prstGeom prst="roundRect">
            <a:avLst>
              <a:gd name="adj" fmla="val 7826"/>
            </a:avLst>
          </a:prstGeom>
          <a:effectLst>
            <a:softEdge rad="50800"/>
          </a:effectLst>
        </p:spPr>
      </p:pic>
      <p:sp>
        <p:nvSpPr>
          <p:cNvPr id="2" name="Text Box 1"/>
          <p:cNvSpPr txBox="1"/>
          <p:nvPr/>
        </p:nvSpPr>
        <p:spPr>
          <a:xfrm>
            <a:off x="777240" y="1624330"/>
            <a:ext cx="11148060" cy="1383665"/>
          </a:xfrm>
          <a:prstGeom prst="rect">
            <a:avLst/>
          </a:prstGeom>
          <a:noFill/>
        </p:spPr>
        <p:txBody>
          <a:bodyPr wrap="square" rtlCol="0" anchor="t">
            <a:spAutoFit/>
          </a:bodyPr>
          <a:p>
            <a:pPr marL="457200" indent="-457200">
              <a:buFont typeface="Nimbus Roman No9 L" charset="0"/>
              <a:buChar char="•"/>
            </a:pPr>
            <a:r>
              <a:rPr lang="en-US" sz="2800">
                <a:latin typeface="Poppins Medium" panose="00000600000000000000" charset="0"/>
                <a:ea typeface="Nimbus Roman No9 L" charset="0"/>
                <a:cs typeface="Poppins Medium" panose="00000600000000000000" charset="0"/>
              </a:rPr>
              <a:t>Activity Lifecycle:</a:t>
            </a:r>
            <a:endParaRPr lang="en-US" sz="2800">
              <a:latin typeface="Poppins Medium" panose="00000600000000000000" charset="0"/>
              <a:ea typeface="Nimbus Roman No9 L" charset="0"/>
              <a:cs typeface="Poppins Medium" panose="00000600000000000000" charset="0"/>
            </a:endParaRPr>
          </a:p>
          <a:p>
            <a:r>
              <a:rPr lang="en-US" sz="2800">
                <a:latin typeface="Poppins Medium" panose="00000600000000000000" charset="0"/>
                <a:ea typeface="Nimbus Roman No9 L" charset="0"/>
                <a:cs typeface="Poppins Medium" panose="00000600000000000000" charset="0"/>
              </a:rPr>
              <a:t>   </a:t>
            </a:r>
            <a:endParaRPr lang="en-US" sz="2800">
              <a:latin typeface="Poppins Medium" panose="00000600000000000000" charset="0"/>
              <a:ea typeface="Nimbus Roman No9 L" charset="0"/>
              <a:cs typeface="Poppins Medium" panose="00000600000000000000" charset="0"/>
            </a:endParaRPr>
          </a:p>
          <a:p>
            <a:r>
              <a:rPr lang="en-US" sz="2800">
                <a:latin typeface="Poppins Medium" panose="00000600000000000000" charset="0"/>
                <a:ea typeface="Nimbus Roman No9 L" charset="0"/>
                <a:cs typeface="Poppins Medium" panose="00000600000000000000" charset="0"/>
              </a:rPr>
              <a:t>	onCreate,onStart,onResume,onPause,onStop,onDestroy.</a:t>
            </a:r>
            <a:endParaRPr lang="en-US" sz="2800">
              <a:latin typeface="Poppins Medium" panose="00000600000000000000" charset="0"/>
              <a:ea typeface="Nimbus Roman No9 L" charset="0"/>
              <a:cs typeface="Poppins Medium" panose="00000600000000000000" charset="0"/>
            </a:endParaRPr>
          </a:p>
        </p:txBody>
      </p:sp>
      <p:sp>
        <p:nvSpPr>
          <p:cNvPr id="3" name="Text Box 2"/>
          <p:cNvSpPr txBox="1"/>
          <p:nvPr/>
        </p:nvSpPr>
        <p:spPr>
          <a:xfrm>
            <a:off x="1196975" y="3926840"/>
            <a:ext cx="4229100" cy="645160"/>
          </a:xfrm>
          <a:prstGeom prst="rect">
            <a:avLst/>
          </a:prstGeom>
          <a:noFill/>
        </p:spPr>
        <p:txBody>
          <a:bodyPr wrap="square" rtlCol="0">
            <a:spAutoFit/>
          </a:bodyPr>
          <a:p>
            <a:r>
              <a:rPr lang="en-US" sz="3600">
                <a:latin typeface="Poppins Medium" panose="00000600000000000000" charset="0"/>
                <a:ea typeface="Nimbus Roman No9 L" charset="0"/>
                <a:cs typeface="Poppins Medium" panose="00000600000000000000" charset="0"/>
              </a:rPr>
              <a:t>Side effects.....</a:t>
            </a:r>
            <a:endParaRPr lang="en-US" sz="3600">
              <a:latin typeface="Poppins Medium" panose="00000600000000000000" charset="0"/>
              <a:ea typeface="Nimbus Roman No9 L" charset="0"/>
              <a:cs typeface="Poppins Medium" panose="00000600000000000000" charset="0"/>
            </a:endParaRPr>
          </a:p>
        </p:txBody>
      </p:sp>
      <p:sp>
        <p:nvSpPr>
          <p:cNvPr id="8" name="Text Box 7">
            <a:hlinkClick r:id="rId5" action="ppaction://hlinkfile"/>
          </p:cNvPr>
          <p:cNvSpPr txBox="1"/>
          <p:nvPr/>
        </p:nvSpPr>
        <p:spPr>
          <a:xfrm>
            <a:off x="2077720" y="4936490"/>
            <a:ext cx="9201150" cy="645160"/>
          </a:xfrm>
          <a:prstGeom prst="rect">
            <a:avLst/>
          </a:prstGeom>
          <a:noFill/>
        </p:spPr>
        <p:txBody>
          <a:bodyPr wrap="square" rtlCol="0">
            <a:spAutoFit/>
          </a:bodyPr>
          <a:p>
            <a:r>
              <a:rPr lang="en-US" u="sng">
                <a:solidFill>
                  <a:schemeClr val="accent1"/>
                </a:solidFill>
                <a:latin typeface="Poppins Medium" panose="00000600000000000000" charset="0"/>
                <a:ea typeface="Nimbus Roman No9 L" charset="0"/>
                <a:cs typeface="Poppins Medium" panose="00000600000000000000" charset="0"/>
              </a:rPr>
              <a:t>https://medium.com/@mortitech/exploring-side-effects-in-compose-f2e8a8da946b</a:t>
            </a:r>
            <a:endParaRPr lang="en-US" u="sng">
              <a:solidFill>
                <a:schemeClr val="accent1"/>
              </a:solidFill>
              <a:latin typeface="Poppins Medium" panose="00000600000000000000" charset="0"/>
              <a:ea typeface="Nimbus Roman No9 L" charset="0"/>
              <a:cs typeface="Poppins Medium" panose="00000600000000000000" charset="0"/>
            </a:endParaRPr>
          </a:p>
        </p:txBody>
      </p:sp>
      <p:pic>
        <p:nvPicPr>
          <p:cNvPr id="11" name="Picture 10" descr="1_uGMKl4V7LCYcH7PTxPbJqg"/>
          <p:cNvPicPr>
            <a:picLocks noChangeAspect="1"/>
          </p:cNvPicPr>
          <p:nvPr/>
        </p:nvPicPr>
        <p:blipFill>
          <a:blip r:embed="rId6"/>
          <a:stretch>
            <a:fillRect/>
          </a:stretch>
        </p:blipFill>
        <p:spPr>
          <a:xfrm>
            <a:off x="6803390" y="-3406775"/>
            <a:ext cx="5990590" cy="3519170"/>
          </a:xfrm>
          <a:prstGeom prst="roundRect">
            <a:avLst>
              <a:gd name="adj" fmla="val 6495"/>
            </a:avLst>
          </a:prstGeom>
          <a:effectLst>
            <a:softEdge rad="50800"/>
          </a:effec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Oval 3"/>
          <p:cNvSpPr/>
          <p:nvPr/>
        </p:nvSpPr>
        <p:spPr>
          <a:xfrm rot="5400000">
            <a:off x="27940" y="-4958715"/>
            <a:ext cx="3060065" cy="8575040"/>
          </a:xfrm>
          <a:prstGeom prst="ellipse">
            <a:avLst/>
          </a:prstGeom>
          <a:gradFill>
            <a:gsLst>
              <a:gs pos="0">
                <a:srgbClr val="14CD68"/>
              </a:gs>
              <a:gs pos="100000">
                <a:srgbClr val="00B050"/>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ea typeface="Nimbus Roman No9 L" charset="0"/>
              <a:cs typeface="Nimbus Roman No9 L" charset="0"/>
            </a:endParaRPr>
          </a:p>
        </p:txBody>
      </p:sp>
      <p:pic>
        <p:nvPicPr>
          <p:cNvPr id="6" name="Picture 5" descr="andro"/>
          <p:cNvPicPr>
            <a:picLocks noChangeAspect="1"/>
          </p:cNvPicPr>
          <p:nvPr/>
        </p:nvPicPr>
        <p:blipFill>
          <a:blip r:embed="rId1">
            <a:clrChange>
              <a:clrFrom>
                <a:srgbClr val="FFFFFF">
                  <a:alpha val="100000"/>
                </a:srgbClr>
              </a:clrFrom>
              <a:clrTo>
                <a:srgbClr val="FFFFFF">
                  <a:alpha val="100000"/>
                  <a:alpha val="0"/>
                </a:srgbClr>
              </a:clrTo>
            </a:clrChange>
          </a:blip>
          <a:stretch>
            <a:fillRect/>
          </a:stretch>
        </p:blipFill>
        <p:spPr>
          <a:xfrm>
            <a:off x="11278870" y="117475"/>
            <a:ext cx="820420" cy="459105"/>
          </a:xfrm>
          <a:prstGeom prst="rect">
            <a:avLst/>
          </a:prstGeom>
        </p:spPr>
      </p:pic>
      <p:pic>
        <p:nvPicPr>
          <p:cNvPr id="12" name="Picture 11" descr="Logottt"/>
          <p:cNvPicPr>
            <a:picLocks noChangeAspect="1"/>
          </p:cNvPicPr>
          <p:nvPr/>
        </p:nvPicPr>
        <p:blipFill>
          <a:blip r:embed="rId2">
            <a:clrChange>
              <a:clrFrom>
                <a:srgbClr val="000000">
                  <a:alpha val="100000"/>
                </a:srgbClr>
              </a:clrFrom>
              <a:clrTo>
                <a:srgbClr val="000000">
                  <a:alpha val="100000"/>
                  <a:alpha val="0"/>
                </a:srgbClr>
              </a:clrTo>
            </a:clrChange>
            <a:lum bright="6000" contrast="-6000"/>
          </a:blip>
          <a:stretch>
            <a:fillRect/>
          </a:stretch>
        </p:blipFill>
        <p:spPr>
          <a:xfrm rot="8100000">
            <a:off x="12259945" y="6849110"/>
            <a:ext cx="2527300" cy="2815590"/>
          </a:xfrm>
          <a:prstGeom prst="rect">
            <a:avLst/>
          </a:prstGeom>
          <a:effectLst>
            <a:softEdge rad="63500"/>
          </a:effectLst>
        </p:spPr>
      </p:pic>
      <p:pic>
        <p:nvPicPr>
          <p:cNvPr id="7" name="Picture 6" descr="Screenshot from 2024-07-15 15-28-37"/>
          <p:cNvPicPr>
            <a:picLocks noChangeAspect="1"/>
          </p:cNvPicPr>
          <p:nvPr/>
        </p:nvPicPr>
        <p:blipFill>
          <a:blip r:embed="rId3">
            <a:alphaModFix amt="16000"/>
            <a:lum contrast="6000"/>
          </a:blip>
          <a:srcRect l="68774" r="1077"/>
          <a:stretch>
            <a:fillRect/>
          </a:stretch>
        </p:blipFill>
        <p:spPr>
          <a:xfrm>
            <a:off x="-3891280" y="5056505"/>
            <a:ext cx="3560445" cy="4346575"/>
          </a:xfrm>
          <a:prstGeom prst="rect">
            <a:avLst/>
          </a:prstGeom>
        </p:spPr>
      </p:pic>
      <p:sp>
        <p:nvSpPr>
          <p:cNvPr id="9" name="Text Box 8"/>
          <p:cNvSpPr txBox="1"/>
          <p:nvPr/>
        </p:nvSpPr>
        <p:spPr>
          <a:xfrm>
            <a:off x="114300" y="113030"/>
            <a:ext cx="6381115" cy="460375"/>
          </a:xfrm>
          <a:prstGeom prst="rect">
            <a:avLst/>
          </a:prstGeom>
          <a:noFill/>
        </p:spPr>
        <p:txBody>
          <a:bodyPr wrap="square" rtlCol="0">
            <a:spAutoFit/>
          </a:bodyPr>
          <a:p>
            <a:r>
              <a:rPr lang="en-US" sz="2400" b="1">
                <a:solidFill>
                  <a:schemeClr val="bg1"/>
                </a:solidFill>
                <a:latin typeface="Poppins Medium" panose="00000600000000000000" charset="0"/>
                <a:ea typeface="Nimbus Roman No9 L" charset="0"/>
                <a:cs typeface="Poppins Medium" panose="00000600000000000000" charset="0"/>
              </a:rPr>
              <a:t>State in Compose....</a:t>
            </a:r>
            <a:endParaRPr lang="en-US" sz="2400" b="1">
              <a:solidFill>
                <a:schemeClr val="bg1"/>
              </a:solidFill>
              <a:latin typeface="Poppins Medium" panose="00000600000000000000" charset="0"/>
              <a:ea typeface="Nimbus Roman No9 L" charset="0"/>
              <a:cs typeface="Poppins Medium" panose="00000600000000000000" charset="0"/>
            </a:endParaRPr>
          </a:p>
        </p:txBody>
      </p:sp>
      <p:sp>
        <p:nvSpPr>
          <p:cNvPr id="16" name="标题 1"/>
          <p:cNvSpPr>
            <a:spLocks noGrp="1"/>
          </p:cNvSpPr>
          <p:nvPr>
            <p:ph type="ctrTitle"/>
          </p:nvPr>
        </p:nvSpPr>
        <p:spPr>
          <a:xfrm>
            <a:off x="8150225" y="251460"/>
            <a:ext cx="3296920" cy="458470"/>
          </a:xfrm>
        </p:spPr>
        <p:txBody>
          <a:bodyPr>
            <a:noAutofit/>
            <a:scene3d>
              <a:camera prst="orthographicFront"/>
              <a:lightRig rig="threePt" dir="t"/>
            </a:scene3d>
          </a:bodyPr>
          <a:p>
            <a:r>
              <a:rPr lang="en-US" altLang="zh-CN" b="0">
                <a:solidFill>
                  <a:schemeClr val="tx1"/>
                </a:solidFill>
                <a:effectLst>
                  <a:outerShdw blurRad="38100" dist="19050" dir="2700000" algn="tl" rotWithShape="0">
                    <a:schemeClr val="dk1">
                      <a:alpha val="40000"/>
                    </a:schemeClr>
                  </a:outerShdw>
                </a:effectLst>
                <a:latin typeface="Poppins Medium" panose="00000600000000000000" charset="0"/>
                <a:cs typeface="Poppins Medium" panose="00000600000000000000" charset="0"/>
              </a:rPr>
              <a:t>JETPACK COMPOSE</a:t>
            </a:r>
            <a:endParaRPr lang="en-US" altLang="zh-CN" b="0">
              <a:solidFill>
                <a:schemeClr val="tx1"/>
              </a:solidFill>
              <a:effectLst>
                <a:outerShdw blurRad="38100" dist="19050" dir="2700000" algn="tl" rotWithShape="0">
                  <a:schemeClr val="dk1">
                    <a:alpha val="40000"/>
                  </a:schemeClr>
                </a:outerShdw>
              </a:effectLst>
              <a:latin typeface="Poppins Medium" panose="00000600000000000000" charset="0"/>
              <a:cs typeface="Poppins Medium" panose="00000600000000000000" charset="0"/>
            </a:endParaRPr>
          </a:p>
        </p:txBody>
      </p:sp>
      <p:sp>
        <p:nvSpPr>
          <p:cNvPr id="5" name="Text Box 4"/>
          <p:cNvSpPr txBox="1"/>
          <p:nvPr/>
        </p:nvSpPr>
        <p:spPr>
          <a:xfrm>
            <a:off x="881380" y="1239520"/>
            <a:ext cx="8026400" cy="922020"/>
          </a:xfrm>
          <a:prstGeom prst="rect">
            <a:avLst/>
          </a:prstGeom>
          <a:noFill/>
        </p:spPr>
        <p:txBody>
          <a:bodyPr wrap="square" rtlCol="0" anchor="t">
            <a:spAutoFit/>
          </a:bodyPr>
          <a:p>
            <a:pPr indent="0">
              <a:buNone/>
            </a:pPr>
            <a:r>
              <a:rPr lang="en-US" sz="5400">
                <a:solidFill>
                  <a:schemeClr val="tx1"/>
                </a:solidFill>
                <a:latin typeface="Poppins Medium" panose="00000600000000000000" charset="0"/>
                <a:ea typeface="Nimbus Roman No9 L" charset="0"/>
                <a:cs typeface="Poppins Medium" panose="00000600000000000000" charset="0"/>
              </a:rPr>
              <a:t>Navigation...</a:t>
            </a:r>
            <a:endParaRPr lang="en-US" sz="5400">
              <a:solidFill>
                <a:schemeClr val="tx1"/>
              </a:solidFill>
              <a:latin typeface="Poppins Medium" panose="00000600000000000000" charset="0"/>
              <a:ea typeface="Nimbus Roman No9 L" charset="0"/>
              <a:cs typeface="Poppins Medium" panose="00000600000000000000" charset="0"/>
            </a:endParaRPr>
          </a:p>
        </p:txBody>
      </p:sp>
      <p:sp>
        <p:nvSpPr>
          <p:cNvPr id="14" name="Text Box 13">
            <a:hlinkClick r:id="rId4" tooltip="" action="ppaction://hlinkfile"/>
          </p:cNvPr>
          <p:cNvSpPr txBox="1"/>
          <p:nvPr/>
        </p:nvSpPr>
        <p:spPr>
          <a:xfrm>
            <a:off x="436880" y="2827655"/>
            <a:ext cx="11662410" cy="706755"/>
          </a:xfrm>
          <a:prstGeom prst="rect">
            <a:avLst/>
          </a:prstGeom>
          <a:noFill/>
        </p:spPr>
        <p:txBody>
          <a:bodyPr wrap="square" rtlCol="0" anchor="t">
            <a:spAutoFit/>
          </a:bodyPr>
          <a:p>
            <a:r>
              <a:rPr lang="en-US" sz="2000" u="sng">
                <a:solidFill>
                  <a:srgbClr val="00B0F0"/>
                </a:solidFill>
                <a:latin typeface="Poppins Medium" panose="00000600000000000000" charset="0"/>
                <a:ea typeface="Nimbus Roman No9 L" charset="0"/>
                <a:cs typeface="Poppins Medium" panose="00000600000000000000" charset="0"/>
              </a:rPr>
              <a:t>https://medium.com/@KaushalVasava/navigation-in-jetpack-compose-full-guide-beginner-to-advanced-950c1133740</a:t>
            </a:r>
            <a:endParaRPr lang="en-US" sz="2000" u="sng">
              <a:solidFill>
                <a:srgbClr val="00B0F0"/>
              </a:solidFill>
              <a:latin typeface="Poppins Medium" panose="00000600000000000000" charset="0"/>
              <a:ea typeface="Nimbus Roman No9 L" charset="0"/>
              <a:cs typeface="Poppins Medium" panose="00000600000000000000"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Oval 3"/>
          <p:cNvSpPr/>
          <p:nvPr/>
        </p:nvSpPr>
        <p:spPr>
          <a:xfrm rot="5400000">
            <a:off x="4565650" y="-713740"/>
            <a:ext cx="3060065" cy="8575040"/>
          </a:xfrm>
          <a:prstGeom prst="ellipse">
            <a:avLst/>
          </a:prstGeom>
          <a:gradFill>
            <a:gsLst>
              <a:gs pos="0">
                <a:srgbClr val="14CD68"/>
              </a:gs>
              <a:gs pos="100000">
                <a:srgbClr val="00B050"/>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ea typeface="Nimbus Roman No9 L" charset="0"/>
              <a:cs typeface="Nimbus Roman No9 L" charset="0"/>
            </a:endParaRPr>
          </a:p>
        </p:txBody>
      </p:sp>
      <p:pic>
        <p:nvPicPr>
          <p:cNvPr id="6" name="Picture 5" descr="andro"/>
          <p:cNvPicPr>
            <a:picLocks noChangeAspect="1"/>
          </p:cNvPicPr>
          <p:nvPr/>
        </p:nvPicPr>
        <p:blipFill>
          <a:blip r:embed="rId1">
            <a:clrChange>
              <a:clrFrom>
                <a:srgbClr val="FFFFFF">
                  <a:alpha val="100000"/>
                </a:srgbClr>
              </a:clrFrom>
              <a:clrTo>
                <a:srgbClr val="FFFFFF">
                  <a:alpha val="100000"/>
                  <a:alpha val="0"/>
                </a:srgbClr>
              </a:clrTo>
            </a:clrChange>
          </a:blip>
          <a:stretch>
            <a:fillRect/>
          </a:stretch>
        </p:blipFill>
        <p:spPr>
          <a:xfrm>
            <a:off x="5487670" y="936625"/>
            <a:ext cx="820420" cy="459105"/>
          </a:xfrm>
          <a:prstGeom prst="rect">
            <a:avLst/>
          </a:prstGeom>
        </p:spPr>
      </p:pic>
      <p:pic>
        <p:nvPicPr>
          <p:cNvPr id="12" name="Picture 11" descr="Logottt"/>
          <p:cNvPicPr>
            <a:picLocks noChangeAspect="1"/>
          </p:cNvPicPr>
          <p:nvPr/>
        </p:nvPicPr>
        <p:blipFill>
          <a:blip r:embed="rId2">
            <a:clrChange>
              <a:clrFrom>
                <a:srgbClr val="000000">
                  <a:alpha val="100000"/>
                </a:srgbClr>
              </a:clrFrom>
              <a:clrTo>
                <a:srgbClr val="000000">
                  <a:alpha val="100000"/>
                  <a:alpha val="0"/>
                </a:srgbClr>
              </a:clrTo>
            </a:clrChange>
            <a:lum bright="6000" contrast="-6000"/>
          </a:blip>
          <a:stretch>
            <a:fillRect/>
          </a:stretch>
        </p:blipFill>
        <p:spPr>
          <a:xfrm rot="15720000">
            <a:off x="8411845" y="3380105"/>
            <a:ext cx="2527300" cy="2815590"/>
          </a:xfrm>
          <a:prstGeom prst="rect">
            <a:avLst/>
          </a:prstGeom>
          <a:effectLst>
            <a:softEdge rad="63500"/>
          </a:effectLst>
        </p:spPr>
      </p:pic>
      <p:sp>
        <p:nvSpPr>
          <p:cNvPr id="16" name="标题 1"/>
          <p:cNvSpPr>
            <a:spLocks noGrp="1"/>
          </p:cNvSpPr>
          <p:nvPr>
            <p:ph type="ctrTitle"/>
          </p:nvPr>
        </p:nvSpPr>
        <p:spPr>
          <a:xfrm>
            <a:off x="4344670" y="1490345"/>
            <a:ext cx="3296920" cy="458470"/>
          </a:xfrm>
        </p:spPr>
        <p:txBody>
          <a:bodyPr>
            <a:noAutofit/>
            <a:scene3d>
              <a:camera prst="orthographicFront"/>
              <a:lightRig rig="threePt" dir="t"/>
            </a:scene3d>
          </a:bodyPr>
          <a:p>
            <a:r>
              <a:rPr lang="en-US" altLang="zh-CN" b="0">
                <a:solidFill>
                  <a:schemeClr val="tx1"/>
                </a:solidFill>
                <a:effectLst>
                  <a:outerShdw blurRad="38100" dist="19050" dir="2700000" algn="tl" rotWithShape="0">
                    <a:schemeClr val="dk1">
                      <a:alpha val="40000"/>
                    </a:schemeClr>
                  </a:outerShdw>
                </a:effectLst>
                <a:latin typeface="Poppins Medium" panose="00000600000000000000" charset="0"/>
                <a:cs typeface="Poppins Medium" panose="00000600000000000000" charset="0"/>
              </a:rPr>
              <a:t>JETPACK COMPOSE</a:t>
            </a:r>
            <a:endParaRPr lang="en-US" altLang="zh-CN" b="0">
              <a:solidFill>
                <a:schemeClr val="tx1"/>
              </a:solidFill>
              <a:effectLst>
                <a:outerShdw blurRad="38100" dist="19050" dir="2700000" algn="tl" rotWithShape="0">
                  <a:schemeClr val="dk1">
                    <a:alpha val="40000"/>
                  </a:schemeClr>
                </a:outerShdw>
              </a:effectLst>
              <a:latin typeface="Poppins Medium" panose="00000600000000000000" charset="0"/>
              <a:cs typeface="Poppins Medium" panose="00000600000000000000" charset="0"/>
            </a:endParaRPr>
          </a:p>
        </p:txBody>
      </p:sp>
      <p:sp>
        <p:nvSpPr>
          <p:cNvPr id="5" name="Text Box 4"/>
          <p:cNvSpPr txBox="1"/>
          <p:nvPr/>
        </p:nvSpPr>
        <p:spPr>
          <a:xfrm>
            <a:off x="3949065" y="3112770"/>
            <a:ext cx="4293870" cy="922020"/>
          </a:xfrm>
          <a:prstGeom prst="rect">
            <a:avLst/>
          </a:prstGeom>
          <a:noFill/>
        </p:spPr>
        <p:txBody>
          <a:bodyPr wrap="square" rtlCol="0" anchor="t">
            <a:spAutoFit/>
          </a:bodyPr>
          <a:p>
            <a:pPr indent="0">
              <a:buNone/>
            </a:pPr>
            <a:r>
              <a:rPr lang="en-US" sz="5400">
                <a:solidFill>
                  <a:schemeClr val="bg1"/>
                </a:solidFill>
                <a:latin typeface="Poppins Medium" panose="00000600000000000000" charset="0"/>
                <a:ea typeface="Nimbus Roman No9 L" charset="0"/>
                <a:cs typeface="Poppins Medium" panose="00000600000000000000" charset="0"/>
              </a:rPr>
              <a:t>THANK YOU</a:t>
            </a:r>
            <a:endParaRPr lang="en-US" sz="5400">
              <a:solidFill>
                <a:schemeClr val="bg1"/>
              </a:solidFill>
              <a:latin typeface="Poppins Medium" panose="00000600000000000000" charset="0"/>
              <a:ea typeface="Nimbus Roman No9 L" charset="0"/>
              <a:cs typeface="Poppins Medium" panose="00000600000000000000" charset="0"/>
            </a:endParaRPr>
          </a:p>
        </p:txBody>
      </p:sp>
      <p:pic>
        <p:nvPicPr>
          <p:cNvPr id="2" name="Picture 1" descr="compose-roadmap_1440"/>
          <p:cNvPicPr>
            <a:picLocks noChangeAspect="1"/>
          </p:cNvPicPr>
          <p:nvPr/>
        </p:nvPicPr>
        <p:blipFill>
          <a:blip r:embed="rId3"/>
          <a:srcRect l="3966" t="16798" r="85836" b="58794"/>
          <a:stretch>
            <a:fillRect/>
          </a:stretch>
        </p:blipFill>
        <p:spPr>
          <a:xfrm>
            <a:off x="1960880" y="3863340"/>
            <a:ext cx="1929130" cy="171323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idx="1"/>
          </p:nvPr>
        </p:nvSpPr>
        <p:spPr>
          <a:xfrm>
            <a:off x="692785" y="2743200"/>
            <a:ext cx="10302240" cy="1838960"/>
          </a:xfrm>
        </p:spPr>
        <p:txBody>
          <a:bodyPr/>
          <a:p>
            <a:pPr marL="0" indent="0" algn="ctr">
              <a:buNone/>
            </a:pPr>
            <a:r>
              <a:rPr lang="en-US" sz="2400">
                <a:latin typeface="Open Sans Semibold" panose="020B0706030804020204" charset="0"/>
                <a:cs typeface="Open Sans Semibold" panose="020B0706030804020204" charset="0"/>
              </a:rPr>
              <a:t>Jetpack Compose is a modern UI toolkit that is designed to simplify UI development in Android. It consists of a reactive programming model with conciseness and ease of Kotlin programming language. It is fully declarative so that you can describe your UI by calling some series of functions that will transform your data into a UI hierarchy.</a:t>
            </a:r>
            <a:endParaRPr lang="en-US" sz="2400">
              <a:latin typeface="Open Sans Semibold" panose="020B0706030804020204" charset="0"/>
              <a:cs typeface="Open Sans Semibold" panose="020B0706030804020204" charset="0"/>
            </a:endParaRPr>
          </a:p>
        </p:txBody>
      </p:sp>
      <p:sp>
        <p:nvSpPr>
          <p:cNvPr id="4" name="Oval 3"/>
          <p:cNvSpPr/>
          <p:nvPr/>
        </p:nvSpPr>
        <p:spPr>
          <a:xfrm rot="4860000">
            <a:off x="1430655" y="-4736465"/>
            <a:ext cx="3060065" cy="8575040"/>
          </a:xfrm>
          <a:prstGeom prst="ellipse">
            <a:avLst/>
          </a:prstGeom>
          <a:gradFill>
            <a:gsLst>
              <a:gs pos="0">
                <a:srgbClr val="14CD68"/>
              </a:gs>
              <a:gs pos="100000">
                <a:srgbClr val="00B050"/>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ea typeface="Nimbus Roman No9 L" charset="0"/>
              <a:cs typeface="Nimbus Roman No9 L" charset="0"/>
            </a:endParaRPr>
          </a:p>
        </p:txBody>
      </p:sp>
      <p:sp>
        <p:nvSpPr>
          <p:cNvPr id="5" name="标题 1"/>
          <p:cNvSpPr>
            <a:spLocks noGrp="1"/>
          </p:cNvSpPr>
          <p:nvPr>
            <p:ph type="ctrTitle"/>
          </p:nvPr>
        </p:nvSpPr>
        <p:spPr>
          <a:xfrm>
            <a:off x="550545" y="98425"/>
            <a:ext cx="6998970" cy="940435"/>
          </a:xfrm>
        </p:spPr>
        <p:txBody>
          <a:bodyPr>
            <a:normAutofit/>
          </a:bodyPr>
          <a:p>
            <a:r>
              <a:rPr lang="en-US" altLang="zh-CN" sz="2000" b="1">
                <a:solidFill>
                  <a:schemeClr val="bg1"/>
                </a:solidFill>
                <a:latin typeface="Poppins Medium" panose="00000600000000000000" charset="0"/>
                <a:cs typeface="Poppins Medium" panose="00000600000000000000" charset="0"/>
              </a:rPr>
              <a:t>JETPACK COMPOSE</a:t>
            </a:r>
            <a:endParaRPr lang="en-US" altLang="zh-CN" sz="2000" b="1">
              <a:solidFill>
                <a:schemeClr val="bg1"/>
              </a:solidFill>
              <a:latin typeface="Poppins Medium" panose="00000600000000000000" charset="0"/>
              <a:cs typeface="Poppins Medium" panose="00000600000000000000" charset="0"/>
            </a:endParaRPr>
          </a:p>
        </p:txBody>
      </p:sp>
      <p:sp>
        <p:nvSpPr>
          <p:cNvPr id="7" name="Text Box 6"/>
          <p:cNvSpPr txBox="1"/>
          <p:nvPr/>
        </p:nvSpPr>
        <p:spPr>
          <a:xfrm>
            <a:off x="983615" y="1376045"/>
            <a:ext cx="7402830" cy="645160"/>
          </a:xfrm>
          <a:prstGeom prst="rect">
            <a:avLst/>
          </a:prstGeom>
          <a:noFill/>
        </p:spPr>
        <p:txBody>
          <a:bodyPr wrap="square" rtlCol="0">
            <a:spAutoFit/>
            <a:scene3d>
              <a:camera prst="orthographicFront"/>
              <a:lightRig rig="threePt" dir="t"/>
            </a:scene3d>
          </a:bodyPr>
          <a:p>
            <a:r>
              <a:rPr lang="en-US" sz="3600">
                <a:solidFill>
                  <a:schemeClr val="tx1"/>
                </a:solidFill>
                <a:effectLst/>
                <a:latin typeface="Poppins Medium" panose="00000600000000000000" charset="0"/>
                <a:ea typeface="Nimbus Roman No9 L" charset="0"/>
                <a:cs typeface="Poppins Medium" panose="00000600000000000000" charset="0"/>
              </a:rPr>
              <a:t>What is Jetpack Compose?</a:t>
            </a:r>
            <a:endParaRPr lang="en-US" sz="3600">
              <a:solidFill>
                <a:schemeClr val="tx1"/>
              </a:solidFill>
              <a:effectLst/>
              <a:latin typeface="Poppins Medium" panose="00000600000000000000" charset="0"/>
              <a:ea typeface="Nimbus Roman No9 L" charset="0"/>
              <a:cs typeface="Poppins Medium" panose="00000600000000000000" charset="0"/>
            </a:endParaRPr>
          </a:p>
        </p:txBody>
      </p:sp>
      <p:pic>
        <p:nvPicPr>
          <p:cNvPr id="2" name="Picture 1" descr="Logottt"/>
          <p:cNvPicPr>
            <a:picLocks noChangeAspect="1"/>
          </p:cNvPicPr>
          <p:nvPr/>
        </p:nvPicPr>
        <p:blipFill>
          <a:blip r:embed="rId1">
            <a:clrChange>
              <a:clrFrom>
                <a:srgbClr val="000000">
                  <a:alpha val="100000"/>
                </a:srgbClr>
              </a:clrFrom>
              <a:clrTo>
                <a:srgbClr val="000000">
                  <a:alpha val="100000"/>
                  <a:alpha val="0"/>
                </a:srgbClr>
              </a:clrTo>
            </a:clrChange>
            <a:lum bright="6000" contrast="-6000"/>
          </a:blip>
          <a:stretch>
            <a:fillRect/>
          </a:stretch>
        </p:blipFill>
        <p:spPr>
          <a:xfrm rot="1080000">
            <a:off x="10118725" y="4787265"/>
            <a:ext cx="2527300" cy="2815590"/>
          </a:xfrm>
          <a:prstGeom prst="rect">
            <a:avLst/>
          </a:prstGeom>
          <a:effectLst>
            <a:softEdge rad="63500"/>
          </a:effectLst>
        </p:spPr>
      </p:pic>
      <p:pic>
        <p:nvPicPr>
          <p:cNvPr id="6" name="Picture 5" descr="andro"/>
          <p:cNvPicPr>
            <a:picLocks noChangeAspect="1"/>
          </p:cNvPicPr>
          <p:nvPr/>
        </p:nvPicPr>
        <p:blipFill>
          <a:blip r:embed="rId2">
            <a:clrChange>
              <a:clrFrom>
                <a:srgbClr val="FFFFFF">
                  <a:alpha val="100000"/>
                </a:srgbClr>
              </a:clrFrom>
              <a:clrTo>
                <a:srgbClr val="FFFFFF">
                  <a:alpha val="100000"/>
                  <a:alpha val="0"/>
                </a:srgbClr>
              </a:clrTo>
            </a:clrChange>
          </a:blip>
          <a:stretch>
            <a:fillRect/>
          </a:stretch>
        </p:blipFill>
        <p:spPr>
          <a:xfrm>
            <a:off x="11177270" y="98425"/>
            <a:ext cx="820420" cy="459105"/>
          </a:xfrm>
          <a:prstGeom prst="rect">
            <a:avLst/>
          </a:prstGeom>
        </p:spPr>
      </p:pic>
      <p:pic>
        <p:nvPicPr>
          <p:cNvPr id="8" name="Picture 7" descr="IMperative"/>
          <p:cNvPicPr>
            <a:picLocks noChangeAspect="1"/>
          </p:cNvPicPr>
          <p:nvPr/>
        </p:nvPicPr>
        <p:blipFill>
          <a:blip r:embed="rId3">
            <a:alphaModFix amt="15000"/>
            <a:clrChange>
              <a:clrFrom>
                <a:srgbClr val="000000">
                  <a:alpha val="100000"/>
                </a:srgbClr>
              </a:clrFrom>
              <a:clrTo>
                <a:srgbClr val="000000">
                  <a:alpha val="100000"/>
                  <a:alpha val="0"/>
                </a:srgbClr>
              </a:clrTo>
            </a:clrChange>
          </a:blip>
          <a:srcRect l="313" t="-1842" r="1563" b="1842"/>
          <a:stretch>
            <a:fillRect/>
          </a:stretch>
        </p:blipFill>
        <p:spPr>
          <a:xfrm>
            <a:off x="12472670" y="391160"/>
            <a:ext cx="10258425" cy="5320030"/>
          </a:xfrm>
          <a:prstGeom prst="rect">
            <a:avLst/>
          </a:prstGeom>
          <a:effectLst>
            <a:softEdge rad="152400"/>
          </a:effectLst>
        </p:spPr>
      </p:pic>
      <p:pic>
        <p:nvPicPr>
          <p:cNvPr id="9" name="Picture 8" descr="compose-roadmap_1440"/>
          <p:cNvPicPr>
            <a:picLocks noChangeAspect="1"/>
          </p:cNvPicPr>
          <p:nvPr/>
        </p:nvPicPr>
        <p:blipFill>
          <a:blip r:embed="rId4"/>
          <a:srcRect l="3966" t="16798" r="85836" b="58794"/>
          <a:stretch>
            <a:fillRect/>
          </a:stretch>
        </p:blipFill>
        <p:spPr>
          <a:xfrm>
            <a:off x="3218180" y="264160"/>
            <a:ext cx="685800" cy="60896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idx="1"/>
          </p:nvPr>
        </p:nvSpPr>
        <p:spPr>
          <a:xfrm>
            <a:off x="692785" y="2743200"/>
            <a:ext cx="10302240" cy="2731135"/>
          </a:xfrm>
        </p:spPr>
        <p:txBody>
          <a:bodyPr>
            <a:normAutofit lnSpcReduction="10000"/>
          </a:bodyPr>
          <a:p>
            <a:pPr algn="l"/>
            <a:r>
              <a:rPr lang="en-US" sz="2400">
                <a:latin typeface="Open Sans Semibold" panose="020B0706030804020204" charset="0"/>
                <a:cs typeface="Open Sans Semibold" panose="020B0706030804020204" charset="0"/>
              </a:rPr>
              <a:t>Declarative.</a:t>
            </a:r>
            <a:endParaRPr lang="en-US" sz="2400">
              <a:latin typeface="Open Sans Semibold" panose="020B0706030804020204" charset="0"/>
              <a:cs typeface="Open Sans Semibold" panose="020B0706030804020204" charset="0"/>
            </a:endParaRPr>
          </a:p>
          <a:p>
            <a:pPr algn="l"/>
            <a:r>
              <a:rPr lang="en-US" sz="2400">
                <a:latin typeface="Open Sans Semibold" panose="020B0706030804020204" charset="0"/>
                <a:cs typeface="Open Sans Semibold" panose="020B0706030804020204" charset="0"/>
              </a:rPr>
              <a:t>Compatible.</a:t>
            </a:r>
            <a:endParaRPr lang="en-US" sz="2400">
              <a:latin typeface="Open Sans Semibold" panose="020B0706030804020204" charset="0"/>
              <a:cs typeface="Open Sans Semibold" panose="020B0706030804020204" charset="0"/>
            </a:endParaRPr>
          </a:p>
          <a:p>
            <a:pPr algn="l"/>
            <a:r>
              <a:rPr lang="en-US" sz="2400">
                <a:latin typeface="Open Sans Semibold" panose="020B0706030804020204" charset="0"/>
                <a:cs typeface="Open Sans Semibold" panose="020B0706030804020204" charset="0"/>
              </a:rPr>
              <a:t>Increase development speed.</a:t>
            </a:r>
            <a:endParaRPr lang="en-US" sz="2400">
              <a:latin typeface="Open Sans Semibold" panose="020B0706030804020204" charset="0"/>
              <a:cs typeface="Open Sans Semibold" panose="020B0706030804020204" charset="0"/>
            </a:endParaRPr>
          </a:p>
          <a:p>
            <a:pPr algn="l"/>
            <a:r>
              <a:rPr lang="en-US" sz="2400">
                <a:latin typeface="Open Sans Semibold" panose="020B0706030804020204" charset="0"/>
                <a:cs typeface="Open Sans Semibold" panose="020B0706030804020204" charset="0"/>
              </a:rPr>
              <a:t>Concise and Idiomatic Kotlin.</a:t>
            </a:r>
            <a:endParaRPr lang="en-US" sz="2400">
              <a:latin typeface="Open Sans Semibold" panose="020B0706030804020204" charset="0"/>
              <a:cs typeface="Open Sans Semibold" panose="020B0706030804020204" charset="0"/>
            </a:endParaRPr>
          </a:p>
          <a:p>
            <a:pPr algn="l"/>
            <a:r>
              <a:rPr lang="en-US" sz="2400">
                <a:latin typeface="Open Sans Semibold" panose="020B0706030804020204" charset="0"/>
                <a:cs typeface="Open Sans Semibold" panose="020B0706030804020204" charset="0"/>
              </a:rPr>
              <a:t>Easy to maintain.</a:t>
            </a:r>
            <a:endParaRPr lang="en-US" sz="2400">
              <a:latin typeface="Open Sans Semibold" panose="020B0706030804020204" charset="0"/>
              <a:cs typeface="Open Sans Semibold" panose="020B0706030804020204" charset="0"/>
            </a:endParaRPr>
          </a:p>
          <a:p>
            <a:pPr algn="l"/>
            <a:r>
              <a:rPr lang="en-US" sz="2400">
                <a:latin typeface="Open Sans Semibold" panose="020B0706030804020204" charset="0"/>
                <a:cs typeface="Open Sans Semibold" panose="020B0706030804020204" charset="0"/>
              </a:rPr>
              <a:t>Written in Kotlin.</a:t>
            </a:r>
            <a:endParaRPr lang="en-US" sz="2400">
              <a:latin typeface="Open Sans Semibold" panose="020B0706030804020204" charset="0"/>
              <a:cs typeface="Open Sans Semibold" panose="020B0706030804020204" charset="0"/>
            </a:endParaRPr>
          </a:p>
        </p:txBody>
      </p:sp>
      <p:sp>
        <p:nvSpPr>
          <p:cNvPr id="4" name="Oval 3"/>
          <p:cNvSpPr/>
          <p:nvPr/>
        </p:nvSpPr>
        <p:spPr>
          <a:xfrm rot="5100000">
            <a:off x="1430655" y="-4736465"/>
            <a:ext cx="3060065" cy="8575040"/>
          </a:xfrm>
          <a:prstGeom prst="ellipse">
            <a:avLst/>
          </a:prstGeom>
          <a:gradFill>
            <a:gsLst>
              <a:gs pos="0">
                <a:srgbClr val="14CD68"/>
              </a:gs>
              <a:gs pos="100000">
                <a:srgbClr val="00B050"/>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ea typeface="Nimbus Roman No9 L" charset="0"/>
              <a:cs typeface="Nimbus Roman No9 L" charset="0"/>
            </a:endParaRPr>
          </a:p>
        </p:txBody>
      </p:sp>
      <p:sp>
        <p:nvSpPr>
          <p:cNvPr id="5" name="标题 1"/>
          <p:cNvSpPr>
            <a:spLocks noGrp="1"/>
          </p:cNvSpPr>
          <p:nvPr>
            <p:ph type="ctrTitle"/>
          </p:nvPr>
        </p:nvSpPr>
        <p:spPr>
          <a:xfrm>
            <a:off x="550545" y="98425"/>
            <a:ext cx="6998970" cy="940435"/>
          </a:xfrm>
        </p:spPr>
        <p:txBody>
          <a:bodyPr>
            <a:normAutofit/>
          </a:bodyPr>
          <a:p>
            <a:r>
              <a:rPr lang="en-US" altLang="zh-CN" sz="2000" b="1">
                <a:solidFill>
                  <a:schemeClr val="bg1"/>
                </a:solidFill>
                <a:latin typeface="Poppins Medium" panose="00000600000000000000" charset="0"/>
                <a:cs typeface="Poppins Medium" panose="00000600000000000000" charset="0"/>
              </a:rPr>
              <a:t>JETPACK COMPOSE</a:t>
            </a:r>
            <a:endParaRPr lang="en-US" altLang="zh-CN" sz="2000" b="1">
              <a:solidFill>
                <a:schemeClr val="bg1"/>
              </a:solidFill>
              <a:latin typeface="Poppins Medium" panose="00000600000000000000" charset="0"/>
              <a:cs typeface="Poppins Medium" panose="00000600000000000000" charset="0"/>
            </a:endParaRPr>
          </a:p>
        </p:txBody>
      </p:sp>
      <p:sp>
        <p:nvSpPr>
          <p:cNvPr id="7" name="Text Box 6"/>
          <p:cNvSpPr txBox="1"/>
          <p:nvPr/>
        </p:nvSpPr>
        <p:spPr>
          <a:xfrm>
            <a:off x="692785" y="1437640"/>
            <a:ext cx="8242935" cy="645160"/>
          </a:xfrm>
          <a:prstGeom prst="rect">
            <a:avLst/>
          </a:prstGeom>
          <a:noFill/>
        </p:spPr>
        <p:txBody>
          <a:bodyPr wrap="square" rtlCol="0">
            <a:spAutoFit/>
            <a:scene3d>
              <a:camera prst="orthographicFront"/>
              <a:lightRig rig="threePt" dir="t"/>
            </a:scene3d>
          </a:bodyPr>
          <a:p>
            <a:r>
              <a:rPr lang="en-US" sz="3600">
                <a:solidFill>
                  <a:schemeClr val="tx1"/>
                </a:solidFill>
                <a:effectLst/>
                <a:latin typeface="Poppins Medium" panose="00000600000000000000" charset="0"/>
                <a:ea typeface="Nimbus Roman No9 L" charset="0"/>
                <a:cs typeface="Poppins Medium" panose="00000600000000000000" charset="0"/>
              </a:rPr>
              <a:t>Benfits of Using Jetpack Compose</a:t>
            </a:r>
            <a:endParaRPr lang="en-US" sz="3600">
              <a:solidFill>
                <a:schemeClr val="tx1"/>
              </a:solidFill>
              <a:effectLst/>
              <a:latin typeface="Poppins Medium" panose="00000600000000000000" charset="0"/>
              <a:ea typeface="Nimbus Roman No9 L" charset="0"/>
              <a:cs typeface="Poppins Medium" panose="00000600000000000000" charset="0"/>
            </a:endParaRPr>
          </a:p>
        </p:txBody>
      </p:sp>
      <p:pic>
        <p:nvPicPr>
          <p:cNvPr id="6" name="Picture 5" descr="andro"/>
          <p:cNvPicPr>
            <a:picLocks noChangeAspect="1"/>
          </p:cNvPicPr>
          <p:nvPr/>
        </p:nvPicPr>
        <p:blipFill>
          <a:blip r:embed="rId1">
            <a:clrChange>
              <a:clrFrom>
                <a:srgbClr val="FFFFFF">
                  <a:alpha val="100000"/>
                </a:srgbClr>
              </a:clrFrom>
              <a:clrTo>
                <a:srgbClr val="FFFFFF">
                  <a:alpha val="100000"/>
                  <a:alpha val="0"/>
                </a:srgbClr>
              </a:clrTo>
            </a:clrChange>
          </a:blip>
          <a:stretch>
            <a:fillRect/>
          </a:stretch>
        </p:blipFill>
        <p:spPr>
          <a:xfrm>
            <a:off x="11170920" y="98425"/>
            <a:ext cx="820420" cy="459105"/>
          </a:xfrm>
          <a:prstGeom prst="rect">
            <a:avLst/>
          </a:prstGeom>
        </p:spPr>
      </p:pic>
      <p:pic>
        <p:nvPicPr>
          <p:cNvPr id="2" name="Picture 1" descr="IMperative"/>
          <p:cNvPicPr>
            <a:picLocks noChangeAspect="1"/>
          </p:cNvPicPr>
          <p:nvPr/>
        </p:nvPicPr>
        <p:blipFill>
          <a:blip r:embed="rId2">
            <a:clrChange>
              <a:clrFrom>
                <a:srgbClr val="000000">
                  <a:alpha val="100000"/>
                </a:srgbClr>
              </a:clrFrom>
              <a:clrTo>
                <a:srgbClr val="000000">
                  <a:alpha val="100000"/>
                  <a:alpha val="0"/>
                </a:srgbClr>
              </a:clrTo>
            </a:clrChange>
          </a:blip>
          <a:srcRect l="313" t="-1842" r="1563" b="1842"/>
          <a:stretch>
            <a:fillRect/>
          </a:stretch>
        </p:blipFill>
        <p:spPr>
          <a:xfrm>
            <a:off x="11710670" y="576580"/>
            <a:ext cx="10258425" cy="5320030"/>
          </a:xfrm>
          <a:prstGeom prst="rect">
            <a:avLst/>
          </a:prstGeom>
          <a:effectLst>
            <a:softEdge rad="152400"/>
          </a:effectLst>
        </p:spPr>
      </p:pic>
      <p:pic>
        <p:nvPicPr>
          <p:cNvPr id="8" name="Picture 7" descr="Logottt"/>
          <p:cNvPicPr>
            <a:picLocks noChangeAspect="1"/>
          </p:cNvPicPr>
          <p:nvPr/>
        </p:nvPicPr>
        <p:blipFill>
          <a:blip r:embed="rId3">
            <a:clrChange>
              <a:clrFrom>
                <a:srgbClr val="000000">
                  <a:alpha val="100000"/>
                </a:srgbClr>
              </a:clrFrom>
              <a:clrTo>
                <a:srgbClr val="000000">
                  <a:alpha val="100000"/>
                  <a:alpha val="0"/>
                </a:srgbClr>
              </a:clrTo>
            </a:clrChange>
            <a:lum bright="6000" contrast="-6000"/>
          </a:blip>
          <a:stretch>
            <a:fillRect/>
          </a:stretch>
        </p:blipFill>
        <p:spPr>
          <a:xfrm rot="8040000">
            <a:off x="-917575" y="5498465"/>
            <a:ext cx="2527300" cy="2815590"/>
          </a:xfrm>
          <a:prstGeom prst="rect">
            <a:avLst/>
          </a:prstGeom>
          <a:effectLst>
            <a:softEdge rad="63500"/>
          </a:effectLst>
        </p:spPr>
      </p:pic>
      <p:pic>
        <p:nvPicPr>
          <p:cNvPr id="14" name="Picture 13" descr="mmodel-flow-data"/>
          <p:cNvPicPr>
            <a:picLocks noChangeAspect="1"/>
          </p:cNvPicPr>
          <p:nvPr/>
        </p:nvPicPr>
        <p:blipFill>
          <a:blip r:embed="rId4"/>
          <a:srcRect l="-1251" t="556" r="391" b="556"/>
          <a:stretch>
            <a:fillRect/>
          </a:stretch>
        </p:blipFill>
        <p:spPr>
          <a:xfrm>
            <a:off x="3439160" y="6768465"/>
            <a:ext cx="11511280" cy="6351905"/>
          </a:xfrm>
          <a:prstGeom prst="roundRect">
            <a:avLst>
              <a:gd name="adj" fmla="val 10486"/>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Oval 3"/>
          <p:cNvSpPr/>
          <p:nvPr/>
        </p:nvSpPr>
        <p:spPr>
          <a:xfrm rot="5400000">
            <a:off x="-1378585" y="-4942840"/>
            <a:ext cx="3060065" cy="8575040"/>
          </a:xfrm>
          <a:prstGeom prst="ellipse">
            <a:avLst/>
          </a:prstGeom>
          <a:gradFill>
            <a:gsLst>
              <a:gs pos="0">
                <a:srgbClr val="14CD68"/>
              </a:gs>
              <a:gs pos="100000">
                <a:srgbClr val="00B050"/>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ea typeface="Nimbus Roman No9 L" charset="0"/>
              <a:cs typeface="Nimbus Roman No9 L" charset="0"/>
            </a:endParaRPr>
          </a:p>
        </p:txBody>
      </p:sp>
      <p:sp>
        <p:nvSpPr>
          <p:cNvPr id="5" name="标题 1"/>
          <p:cNvSpPr>
            <a:spLocks noGrp="1"/>
          </p:cNvSpPr>
          <p:nvPr>
            <p:ph type="ctrTitle"/>
          </p:nvPr>
        </p:nvSpPr>
        <p:spPr>
          <a:xfrm>
            <a:off x="0" y="-65405"/>
            <a:ext cx="3277870" cy="940435"/>
          </a:xfrm>
        </p:spPr>
        <p:txBody>
          <a:bodyPr>
            <a:normAutofit/>
          </a:bodyPr>
          <a:p>
            <a:r>
              <a:rPr lang="en-US" altLang="zh-CN" sz="2000" b="1">
                <a:solidFill>
                  <a:schemeClr val="bg1"/>
                </a:solidFill>
                <a:latin typeface="Poppins Medium" panose="00000600000000000000" charset="0"/>
                <a:cs typeface="Poppins Medium" panose="00000600000000000000" charset="0"/>
              </a:rPr>
              <a:t>JETPACK COMPOSE</a:t>
            </a:r>
            <a:endParaRPr lang="en-US" altLang="zh-CN" sz="2000" b="1">
              <a:solidFill>
                <a:schemeClr val="bg1"/>
              </a:solidFill>
              <a:latin typeface="Poppins Medium" panose="00000600000000000000" charset="0"/>
              <a:cs typeface="Poppins Medium" panose="00000600000000000000" charset="0"/>
            </a:endParaRPr>
          </a:p>
        </p:txBody>
      </p:sp>
      <p:pic>
        <p:nvPicPr>
          <p:cNvPr id="6" name="Picture 5" descr="andro"/>
          <p:cNvPicPr>
            <a:picLocks noChangeAspect="1"/>
          </p:cNvPicPr>
          <p:nvPr/>
        </p:nvPicPr>
        <p:blipFill>
          <a:blip r:embed="rId1">
            <a:clrChange>
              <a:clrFrom>
                <a:srgbClr val="FFFFFF">
                  <a:alpha val="100000"/>
                </a:srgbClr>
              </a:clrFrom>
              <a:clrTo>
                <a:srgbClr val="FFFFFF">
                  <a:alpha val="100000"/>
                  <a:alpha val="0"/>
                </a:srgbClr>
              </a:clrTo>
            </a:clrChange>
          </a:blip>
          <a:stretch>
            <a:fillRect/>
          </a:stretch>
        </p:blipFill>
        <p:spPr>
          <a:xfrm>
            <a:off x="11202670" y="79375"/>
            <a:ext cx="820420" cy="459105"/>
          </a:xfrm>
          <a:prstGeom prst="rect">
            <a:avLst/>
          </a:prstGeom>
        </p:spPr>
      </p:pic>
      <p:pic>
        <p:nvPicPr>
          <p:cNvPr id="2" name="Picture 1" descr="IMperative"/>
          <p:cNvPicPr>
            <a:picLocks noChangeAspect="1"/>
          </p:cNvPicPr>
          <p:nvPr/>
        </p:nvPicPr>
        <p:blipFill>
          <a:blip r:embed="rId2">
            <a:clrChange>
              <a:clrFrom>
                <a:srgbClr val="000000">
                  <a:alpha val="100000"/>
                </a:srgbClr>
              </a:clrFrom>
              <a:clrTo>
                <a:srgbClr val="000000">
                  <a:alpha val="100000"/>
                  <a:alpha val="0"/>
                </a:srgbClr>
              </a:clrTo>
            </a:clrChange>
            <a:lum contrast="12000"/>
          </a:blip>
          <a:srcRect l="313" t="-1842" r="1563" b="1842"/>
          <a:stretch>
            <a:fillRect/>
          </a:stretch>
        </p:blipFill>
        <p:spPr>
          <a:xfrm>
            <a:off x="207645" y="2382520"/>
            <a:ext cx="6303645" cy="3269615"/>
          </a:xfrm>
          <a:prstGeom prst="rect">
            <a:avLst/>
          </a:prstGeom>
          <a:effectLst>
            <a:softEdge rad="63500"/>
          </a:effectLst>
        </p:spPr>
      </p:pic>
      <p:sp>
        <p:nvSpPr>
          <p:cNvPr id="10" name="Text Box 9"/>
          <p:cNvSpPr txBox="1"/>
          <p:nvPr/>
        </p:nvSpPr>
        <p:spPr>
          <a:xfrm>
            <a:off x="1207135" y="1333500"/>
            <a:ext cx="4241800" cy="768350"/>
          </a:xfrm>
          <a:prstGeom prst="rect">
            <a:avLst/>
          </a:prstGeom>
          <a:noFill/>
        </p:spPr>
        <p:txBody>
          <a:bodyPr wrap="square" rtlCol="0">
            <a:spAutoFit/>
          </a:bodyPr>
          <a:p>
            <a:r>
              <a:rPr lang="en-US" sz="4400">
                <a:latin typeface="Poppins Medium" panose="00000600000000000000" charset="0"/>
                <a:ea typeface="Nimbus Roman No9 L" charset="0"/>
                <a:cs typeface="Poppins Medium" panose="00000600000000000000" charset="0"/>
              </a:rPr>
              <a:t>IMPERATIVE UI</a:t>
            </a:r>
            <a:endParaRPr lang="en-US" sz="4400">
              <a:latin typeface="Poppins Medium" panose="00000600000000000000" charset="0"/>
              <a:ea typeface="Nimbus Roman No9 L" charset="0"/>
              <a:cs typeface="Poppins Medium" panose="00000600000000000000" charset="0"/>
            </a:endParaRPr>
          </a:p>
        </p:txBody>
      </p:sp>
      <p:sp>
        <p:nvSpPr>
          <p:cNvPr id="11" name="Text Box 10"/>
          <p:cNvSpPr txBox="1"/>
          <p:nvPr/>
        </p:nvSpPr>
        <p:spPr>
          <a:xfrm>
            <a:off x="7237095" y="1320800"/>
            <a:ext cx="4482465" cy="768350"/>
          </a:xfrm>
          <a:prstGeom prst="rect">
            <a:avLst/>
          </a:prstGeom>
          <a:noFill/>
        </p:spPr>
        <p:txBody>
          <a:bodyPr wrap="square" rtlCol="0">
            <a:spAutoFit/>
          </a:bodyPr>
          <a:p>
            <a:r>
              <a:rPr lang="en-US" sz="4400">
                <a:latin typeface="Poppins Medium" panose="00000600000000000000" charset="0"/>
                <a:ea typeface="Nimbus Roman No9 L" charset="0"/>
                <a:cs typeface="Poppins Medium" panose="00000600000000000000" charset="0"/>
              </a:rPr>
              <a:t>DECLARTIVE UI</a:t>
            </a:r>
            <a:endParaRPr lang="en-US" sz="4400">
              <a:latin typeface="Poppins Medium" panose="00000600000000000000" charset="0"/>
              <a:ea typeface="Nimbus Roman No9 L" charset="0"/>
              <a:cs typeface="Poppins Medium" panose="00000600000000000000" charset="0"/>
            </a:endParaRPr>
          </a:p>
        </p:txBody>
      </p:sp>
      <p:pic>
        <p:nvPicPr>
          <p:cNvPr id="12" name="Picture 11" descr="Logottt"/>
          <p:cNvPicPr>
            <a:picLocks noChangeAspect="1"/>
          </p:cNvPicPr>
          <p:nvPr/>
        </p:nvPicPr>
        <p:blipFill>
          <a:blip r:embed="rId3">
            <a:alphaModFix amt="20000"/>
            <a:clrChange>
              <a:clrFrom>
                <a:srgbClr val="000000">
                  <a:alpha val="100000"/>
                </a:srgbClr>
              </a:clrFrom>
              <a:clrTo>
                <a:srgbClr val="000000">
                  <a:alpha val="100000"/>
                  <a:alpha val="0"/>
                </a:srgbClr>
              </a:clrTo>
            </a:clrChange>
            <a:lum bright="6000" contrast="-6000"/>
          </a:blip>
          <a:stretch>
            <a:fillRect/>
          </a:stretch>
        </p:blipFill>
        <p:spPr>
          <a:xfrm rot="480000">
            <a:off x="-161290" y="6406515"/>
            <a:ext cx="2527300" cy="2815590"/>
          </a:xfrm>
          <a:prstGeom prst="rect">
            <a:avLst/>
          </a:prstGeom>
          <a:effectLst>
            <a:softEdge rad="63500"/>
          </a:effectLst>
        </p:spPr>
      </p:pic>
      <p:pic>
        <p:nvPicPr>
          <p:cNvPr id="14" name="Picture 13" descr="mmodel-flow-data"/>
          <p:cNvPicPr>
            <a:picLocks noChangeAspect="1"/>
          </p:cNvPicPr>
          <p:nvPr/>
        </p:nvPicPr>
        <p:blipFill>
          <a:blip r:embed="rId4"/>
          <a:srcRect l="-1251" t="556" r="391" b="556"/>
          <a:stretch>
            <a:fillRect/>
          </a:stretch>
        </p:blipFill>
        <p:spPr>
          <a:xfrm>
            <a:off x="6511290" y="2664460"/>
            <a:ext cx="5414010" cy="2987675"/>
          </a:xfrm>
          <a:prstGeom prst="roundRect">
            <a:avLst>
              <a:gd name="adj" fmla="val 10486"/>
            </a:avLst>
          </a:prstGeom>
        </p:spPr>
      </p:pic>
      <p:pic>
        <p:nvPicPr>
          <p:cNvPr id="15" name="Picture 14" descr="Screenshot from 2024-07-15 13-05-46"/>
          <p:cNvPicPr>
            <a:picLocks noChangeAspect="1"/>
          </p:cNvPicPr>
          <p:nvPr/>
        </p:nvPicPr>
        <p:blipFill>
          <a:blip r:embed="rId5">
            <a:alphaModFix amt="9000"/>
            <a:lum bright="6000" contrast="12000"/>
          </a:blip>
          <a:srcRect l="10090" t="29869" r="6752" b="1601"/>
          <a:stretch>
            <a:fillRect/>
          </a:stretch>
        </p:blipFill>
        <p:spPr>
          <a:xfrm>
            <a:off x="2419350" y="7159625"/>
            <a:ext cx="8594090" cy="2552065"/>
          </a:xfrm>
          <a:prstGeom prst="roundRect">
            <a:avLst>
              <a:gd name="adj" fmla="val 21294"/>
            </a:avLst>
          </a:prstGeom>
        </p:spPr>
      </p:pic>
      <p:pic>
        <p:nvPicPr>
          <p:cNvPr id="3" name="Picture 2" descr="Screenshot from 2024-07-16 07-19-25"/>
          <p:cNvPicPr>
            <a:picLocks noChangeAspect="1"/>
          </p:cNvPicPr>
          <p:nvPr/>
        </p:nvPicPr>
        <p:blipFill>
          <a:blip r:embed="rId6"/>
          <a:stretch>
            <a:fillRect/>
          </a:stretch>
        </p:blipFill>
        <p:spPr>
          <a:xfrm>
            <a:off x="12058650" y="633730"/>
            <a:ext cx="2216150" cy="2760980"/>
          </a:xfrm>
          <a:prstGeom prst="roundRect">
            <a:avLst>
              <a:gd name="adj" fmla="val 4652"/>
            </a:avLst>
          </a:prstGeom>
          <a:effectLst>
            <a:softEdge rad="63500"/>
          </a:effec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Oval 3"/>
          <p:cNvSpPr/>
          <p:nvPr/>
        </p:nvSpPr>
        <p:spPr>
          <a:xfrm rot="5400000">
            <a:off x="-1378585" y="-4942840"/>
            <a:ext cx="3060065" cy="8575040"/>
          </a:xfrm>
          <a:prstGeom prst="ellipse">
            <a:avLst/>
          </a:prstGeom>
          <a:gradFill>
            <a:gsLst>
              <a:gs pos="0">
                <a:srgbClr val="14CD68"/>
              </a:gs>
              <a:gs pos="100000">
                <a:srgbClr val="00B050"/>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ea typeface="Nimbus Roman No9 L" charset="0"/>
              <a:cs typeface="Nimbus Roman No9 L" charset="0"/>
            </a:endParaRPr>
          </a:p>
        </p:txBody>
      </p:sp>
      <p:sp>
        <p:nvSpPr>
          <p:cNvPr id="5" name="标题 1"/>
          <p:cNvSpPr>
            <a:spLocks noGrp="1"/>
          </p:cNvSpPr>
          <p:nvPr>
            <p:ph type="ctrTitle"/>
          </p:nvPr>
        </p:nvSpPr>
        <p:spPr>
          <a:xfrm>
            <a:off x="0" y="-65405"/>
            <a:ext cx="3277870" cy="940435"/>
          </a:xfrm>
        </p:spPr>
        <p:txBody>
          <a:bodyPr>
            <a:normAutofit/>
          </a:bodyPr>
          <a:p>
            <a:r>
              <a:rPr lang="en-US" altLang="zh-CN" sz="2000" b="1">
                <a:solidFill>
                  <a:schemeClr val="bg1"/>
                </a:solidFill>
                <a:latin typeface="Poppins Medium" panose="00000600000000000000" charset="0"/>
                <a:cs typeface="Poppins Medium" panose="00000600000000000000" charset="0"/>
              </a:rPr>
              <a:t>JETPACK COMPOSE</a:t>
            </a:r>
            <a:endParaRPr lang="en-US" altLang="zh-CN" sz="2000" b="1">
              <a:solidFill>
                <a:schemeClr val="bg1"/>
              </a:solidFill>
              <a:latin typeface="Poppins Medium" panose="00000600000000000000" charset="0"/>
              <a:cs typeface="Poppins Medium" panose="00000600000000000000" charset="0"/>
            </a:endParaRPr>
          </a:p>
        </p:txBody>
      </p:sp>
      <p:pic>
        <p:nvPicPr>
          <p:cNvPr id="6" name="Picture 5" descr="andro"/>
          <p:cNvPicPr>
            <a:picLocks noChangeAspect="1"/>
          </p:cNvPicPr>
          <p:nvPr/>
        </p:nvPicPr>
        <p:blipFill>
          <a:blip r:embed="rId1">
            <a:clrChange>
              <a:clrFrom>
                <a:srgbClr val="FFFFFF">
                  <a:alpha val="100000"/>
                </a:srgbClr>
              </a:clrFrom>
              <a:clrTo>
                <a:srgbClr val="FFFFFF">
                  <a:alpha val="100000"/>
                  <a:alpha val="0"/>
                </a:srgbClr>
              </a:clrTo>
            </a:clrChange>
          </a:blip>
          <a:stretch>
            <a:fillRect/>
          </a:stretch>
        </p:blipFill>
        <p:spPr>
          <a:xfrm>
            <a:off x="11202670" y="79375"/>
            <a:ext cx="820420" cy="459105"/>
          </a:xfrm>
          <a:prstGeom prst="rect">
            <a:avLst/>
          </a:prstGeom>
        </p:spPr>
      </p:pic>
      <p:sp>
        <p:nvSpPr>
          <p:cNvPr id="11" name="Text Box 10"/>
          <p:cNvSpPr txBox="1"/>
          <p:nvPr/>
        </p:nvSpPr>
        <p:spPr>
          <a:xfrm>
            <a:off x="1369695" y="1397000"/>
            <a:ext cx="4482465" cy="768350"/>
          </a:xfrm>
          <a:prstGeom prst="rect">
            <a:avLst/>
          </a:prstGeom>
          <a:noFill/>
        </p:spPr>
        <p:txBody>
          <a:bodyPr wrap="square" rtlCol="0">
            <a:spAutoFit/>
          </a:bodyPr>
          <a:p>
            <a:r>
              <a:rPr lang="en-US" sz="4400">
                <a:latin typeface="Poppins Medium" panose="00000600000000000000" charset="0"/>
                <a:ea typeface="Nimbus Roman No9 L" charset="0"/>
                <a:cs typeface="Poppins Medium" panose="00000600000000000000" charset="0"/>
              </a:rPr>
              <a:t>DECLARTIVE UI</a:t>
            </a:r>
            <a:endParaRPr lang="en-US" sz="4400">
              <a:latin typeface="Poppins Medium" panose="00000600000000000000" charset="0"/>
              <a:ea typeface="Nimbus Roman No9 L" charset="0"/>
              <a:cs typeface="Poppins Medium" panose="00000600000000000000" charset="0"/>
            </a:endParaRPr>
          </a:p>
        </p:txBody>
      </p:sp>
      <p:pic>
        <p:nvPicPr>
          <p:cNvPr id="14" name="Picture 13" descr="mmodel-flow-data"/>
          <p:cNvPicPr>
            <a:picLocks noChangeAspect="1"/>
          </p:cNvPicPr>
          <p:nvPr/>
        </p:nvPicPr>
        <p:blipFill>
          <a:blip r:embed="rId2"/>
          <a:srcRect l="-1251" t="556" r="391" b="556"/>
          <a:stretch>
            <a:fillRect/>
          </a:stretch>
        </p:blipFill>
        <p:spPr>
          <a:xfrm>
            <a:off x="320040" y="2611120"/>
            <a:ext cx="6280150" cy="3465830"/>
          </a:xfrm>
          <a:prstGeom prst="roundRect">
            <a:avLst>
              <a:gd name="adj" fmla="val 10486"/>
            </a:avLst>
          </a:prstGeom>
        </p:spPr>
      </p:pic>
      <p:pic>
        <p:nvPicPr>
          <p:cNvPr id="15" name="Picture 14" descr="Screenshot from 2024-07-15 13-05-46"/>
          <p:cNvPicPr>
            <a:picLocks noChangeAspect="1"/>
          </p:cNvPicPr>
          <p:nvPr/>
        </p:nvPicPr>
        <p:blipFill>
          <a:blip r:embed="rId3">
            <a:alphaModFix amt="9000"/>
            <a:lum bright="6000" contrast="12000"/>
          </a:blip>
          <a:srcRect l="10090" t="29869" r="6752" b="1601"/>
          <a:stretch>
            <a:fillRect/>
          </a:stretch>
        </p:blipFill>
        <p:spPr>
          <a:xfrm>
            <a:off x="2419350" y="7159625"/>
            <a:ext cx="8594090" cy="2552065"/>
          </a:xfrm>
          <a:prstGeom prst="roundRect">
            <a:avLst>
              <a:gd name="adj" fmla="val 21294"/>
            </a:avLst>
          </a:prstGeom>
        </p:spPr>
      </p:pic>
      <p:pic>
        <p:nvPicPr>
          <p:cNvPr id="3" name="Picture 2" descr="Screenshot from 2024-07-16 07-19-25"/>
          <p:cNvPicPr>
            <a:picLocks noChangeAspect="1"/>
          </p:cNvPicPr>
          <p:nvPr/>
        </p:nvPicPr>
        <p:blipFill>
          <a:blip r:embed="rId4"/>
          <a:stretch>
            <a:fillRect/>
          </a:stretch>
        </p:blipFill>
        <p:spPr>
          <a:xfrm>
            <a:off x="6990080" y="737870"/>
            <a:ext cx="4692015" cy="5845175"/>
          </a:xfrm>
          <a:prstGeom prst="roundRect">
            <a:avLst>
              <a:gd name="adj" fmla="val 1678"/>
            </a:avLst>
          </a:prstGeom>
          <a:effectLst>
            <a:softEdge rad="12700"/>
          </a:effec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Oval 3"/>
          <p:cNvSpPr/>
          <p:nvPr/>
        </p:nvSpPr>
        <p:spPr>
          <a:xfrm rot="5400000">
            <a:off x="-238760" y="-5073015"/>
            <a:ext cx="3060065" cy="8575040"/>
          </a:xfrm>
          <a:prstGeom prst="ellipse">
            <a:avLst/>
          </a:prstGeom>
          <a:gradFill>
            <a:gsLst>
              <a:gs pos="0">
                <a:srgbClr val="14CD68"/>
              </a:gs>
              <a:gs pos="100000">
                <a:srgbClr val="00B050"/>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ea typeface="Nimbus Roman No9 L" charset="0"/>
              <a:cs typeface="Nimbus Roman No9 L" charset="0"/>
            </a:endParaRPr>
          </a:p>
        </p:txBody>
      </p:sp>
      <p:sp>
        <p:nvSpPr>
          <p:cNvPr id="5" name="标题 1"/>
          <p:cNvSpPr>
            <a:spLocks noGrp="1"/>
          </p:cNvSpPr>
          <p:nvPr>
            <p:ph type="ctrTitle"/>
          </p:nvPr>
        </p:nvSpPr>
        <p:spPr>
          <a:xfrm>
            <a:off x="202565" y="-142240"/>
            <a:ext cx="3277870" cy="940435"/>
          </a:xfrm>
        </p:spPr>
        <p:txBody>
          <a:bodyPr>
            <a:normAutofit/>
          </a:bodyPr>
          <a:p>
            <a:r>
              <a:rPr lang="en-US" altLang="zh-CN" sz="2000" b="1">
                <a:solidFill>
                  <a:schemeClr val="bg1"/>
                </a:solidFill>
                <a:latin typeface="Poppins Medium" panose="00000600000000000000" charset="0"/>
                <a:cs typeface="Poppins Medium" panose="00000600000000000000" charset="0"/>
              </a:rPr>
              <a:t>JETPACK COMPOSE</a:t>
            </a:r>
            <a:endParaRPr lang="en-US" altLang="zh-CN" sz="2000" b="1">
              <a:solidFill>
                <a:schemeClr val="bg1"/>
              </a:solidFill>
              <a:latin typeface="Poppins Medium" panose="00000600000000000000" charset="0"/>
              <a:cs typeface="Poppins Medium" panose="00000600000000000000" charset="0"/>
            </a:endParaRPr>
          </a:p>
        </p:txBody>
      </p:sp>
      <p:pic>
        <p:nvPicPr>
          <p:cNvPr id="6" name="Picture 5" descr="andro"/>
          <p:cNvPicPr>
            <a:picLocks noChangeAspect="1"/>
          </p:cNvPicPr>
          <p:nvPr/>
        </p:nvPicPr>
        <p:blipFill>
          <a:blip r:embed="rId1">
            <a:clrChange>
              <a:clrFrom>
                <a:srgbClr val="FFFFFF">
                  <a:alpha val="100000"/>
                </a:srgbClr>
              </a:clrFrom>
              <a:clrTo>
                <a:srgbClr val="FFFFFF">
                  <a:alpha val="100000"/>
                  <a:alpha val="0"/>
                </a:srgbClr>
              </a:clrTo>
            </a:clrChange>
          </a:blip>
          <a:stretch>
            <a:fillRect/>
          </a:stretch>
        </p:blipFill>
        <p:spPr>
          <a:xfrm>
            <a:off x="11278870" y="117475"/>
            <a:ext cx="820420" cy="459105"/>
          </a:xfrm>
          <a:prstGeom prst="rect">
            <a:avLst/>
          </a:prstGeom>
        </p:spPr>
      </p:pic>
      <p:pic>
        <p:nvPicPr>
          <p:cNvPr id="12" name="Picture 11" descr="Logottt"/>
          <p:cNvPicPr>
            <a:picLocks noChangeAspect="1"/>
          </p:cNvPicPr>
          <p:nvPr/>
        </p:nvPicPr>
        <p:blipFill>
          <a:blip r:embed="rId2">
            <a:clrChange>
              <a:clrFrom>
                <a:srgbClr val="000000">
                  <a:alpha val="100000"/>
                </a:srgbClr>
              </a:clrFrom>
              <a:clrTo>
                <a:srgbClr val="000000">
                  <a:alpha val="100000"/>
                  <a:alpha val="0"/>
                </a:srgbClr>
              </a:clrTo>
            </a:clrChange>
            <a:lum bright="6000" contrast="-6000"/>
          </a:blip>
          <a:stretch>
            <a:fillRect/>
          </a:stretch>
        </p:blipFill>
        <p:spPr>
          <a:xfrm rot="8100000">
            <a:off x="12202795" y="6620510"/>
            <a:ext cx="2527300" cy="2815590"/>
          </a:xfrm>
          <a:prstGeom prst="rect">
            <a:avLst/>
          </a:prstGeom>
          <a:effectLst>
            <a:softEdge rad="63500"/>
          </a:effectLst>
        </p:spPr>
      </p:pic>
      <p:pic>
        <p:nvPicPr>
          <p:cNvPr id="14" name="Picture 13" descr="mmodel-flow-data"/>
          <p:cNvPicPr>
            <a:picLocks noChangeAspect="1"/>
          </p:cNvPicPr>
          <p:nvPr/>
        </p:nvPicPr>
        <p:blipFill>
          <a:blip r:embed="rId3">
            <a:alphaModFix amt="4000"/>
          </a:blip>
          <a:srcRect l="-1251" t="556" r="391" b="556"/>
          <a:stretch>
            <a:fillRect/>
          </a:stretch>
        </p:blipFill>
        <p:spPr>
          <a:xfrm>
            <a:off x="-8049260" y="2079625"/>
            <a:ext cx="8312150" cy="4587240"/>
          </a:xfrm>
          <a:prstGeom prst="roundRect">
            <a:avLst>
              <a:gd name="adj" fmla="val 10486"/>
            </a:avLst>
          </a:prstGeom>
        </p:spPr>
      </p:pic>
      <p:sp>
        <p:nvSpPr>
          <p:cNvPr id="3" name="Text Box 2"/>
          <p:cNvSpPr txBox="1"/>
          <p:nvPr/>
        </p:nvSpPr>
        <p:spPr>
          <a:xfrm>
            <a:off x="942975" y="1112520"/>
            <a:ext cx="8457565" cy="645160"/>
          </a:xfrm>
          <a:prstGeom prst="rect">
            <a:avLst/>
          </a:prstGeom>
          <a:noFill/>
        </p:spPr>
        <p:txBody>
          <a:bodyPr wrap="square" rtlCol="0">
            <a:spAutoFit/>
          </a:bodyPr>
          <a:p>
            <a:r>
              <a:rPr lang="en-US" sz="3600">
                <a:latin typeface="Poppins Medium" panose="00000600000000000000" charset="0"/>
                <a:ea typeface="Nimbus Roman No9 L" charset="0"/>
                <a:cs typeface="Poppins Medium" panose="00000600000000000000" charset="0"/>
              </a:rPr>
              <a:t>Composable Function...</a:t>
            </a:r>
            <a:endParaRPr lang="en-US" sz="3600">
              <a:latin typeface="Poppins Medium" panose="00000600000000000000" charset="0"/>
              <a:ea typeface="Nimbus Roman No9 L" charset="0"/>
              <a:cs typeface="Poppins Medium" panose="00000600000000000000" charset="0"/>
            </a:endParaRPr>
          </a:p>
        </p:txBody>
      </p:sp>
      <p:sp>
        <p:nvSpPr>
          <p:cNvPr id="7" name="Text Box 6"/>
          <p:cNvSpPr txBox="1"/>
          <p:nvPr/>
        </p:nvSpPr>
        <p:spPr>
          <a:xfrm>
            <a:off x="1245870" y="1941195"/>
            <a:ext cx="7851140" cy="368300"/>
          </a:xfrm>
          <a:prstGeom prst="rect">
            <a:avLst/>
          </a:prstGeom>
          <a:noFill/>
        </p:spPr>
        <p:txBody>
          <a:bodyPr wrap="square" rtlCol="0">
            <a:spAutoFit/>
          </a:bodyPr>
          <a:p>
            <a:r>
              <a:rPr lang="en-US">
                <a:latin typeface="Open Sans" panose="020B0606030504020204" charset="0"/>
                <a:ea typeface="Nimbus Roman No9 L" charset="0"/>
                <a:cs typeface="Open Sans" panose="020B0606030504020204" charset="0"/>
              </a:rPr>
              <a:t>The Jetpack Compose became Declarative due to Compose..... </a:t>
            </a:r>
            <a:endParaRPr lang="en-US">
              <a:latin typeface="Open Sans" panose="020B0606030504020204" charset="0"/>
              <a:ea typeface="Nimbus Roman No9 L" charset="0"/>
              <a:cs typeface="Open Sans" panose="020B0606030504020204" charset="0"/>
            </a:endParaRPr>
          </a:p>
        </p:txBody>
      </p:sp>
      <p:sp>
        <p:nvSpPr>
          <p:cNvPr id="8" name="Text Box 7"/>
          <p:cNvSpPr txBox="1"/>
          <p:nvPr/>
        </p:nvSpPr>
        <p:spPr>
          <a:xfrm>
            <a:off x="2241550" y="2493010"/>
            <a:ext cx="7923530" cy="922020"/>
          </a:xfrm>
          <a:prstGeom prst="rect">
            <a:avLst/>
          </a:prstGeom>
          <a:noFill/>
        </p:spPr>
        <p:txBody>
          <a:bodyPr wrap="square" rtlCol="0">
            <a:spAutoFit/>
          </a:bodyPr>
          <a:p>
            <a:pPr marL="285750" indent="-285750" algn="ctr">
              <a:buFont typeface="Nimbus Roman No9 L" charset="0"/>
              <a:buChar char="•"/>
            </a:pPr>
            <a:r>
              <a:rPr lang="en-US">
                <a:latin typeface="Open Sans" panose="020B0606030504020204" charset="0"/>
                <a:ea typeface="Nimbus Roman No9 L" charset="0"/>
                <a:cs typeface="Open Sans" panose="020B0606030504020204" charset="0"/>
              </a:rPr>
              <a:t>Define your app's UI programmatically by describing how it should look and providing data dependencies, rather than focusing on the process of the UI's construction.</a:t>
            </a:r>
            <a:endParaRPr lang="en-US">
              <a:latin typeface="Open Sans" panose="020B0606030504020204" charset="0"/>
              <a:ea typeface="Nimbus Roman No9 L" charset="0"/>
              <a:cs typeface="Open Sans" panose="020B0606030504020204" charset="0"/>
            </a:endParaRPr>
          </a:p>
        </p:txBody>
      </p:sp>
      <p:pic>
        <p:nvPicPr>
          <p:cNvPr id="9" name="Picture 8" descr="Screenshot from 2024-07-15 13-05-46"/>
          <p:cNvPicPr>
            <a:picLocks noChangeAspect="1"/>
          </p:cNvPicPr>
          <p:nvPr/>
        </p:nvPicPr>
        <p:blipFill>
          <a:blip r:embed="rId4">
            <a:lum bright="6000" contrast="12000"/>
          </a:blip>
          <a:srcRect l="10090" t="29869" r="6752" b="1601"/>
          <a:stretch>
            <a:fillRect/>
          </a:stretch>
        </p:blipFill>
        <p:spPr>
          <a:xfrm>
            <a:off x="1798955" y="3717925"/>
            <a:ext cx="8594090" cy="2552065"/>
          </a:xfrm>
          <a:prstGeom prst="roundRect">
            <a:avLst>
              <a:gd name="adj" fmla="val 21294"/>
            </a:avLst>
          </a:prstGeom>
        </p:spPr>
      </p:pic>
      <p:pic>
        <p:nvPicPr>
          <p:cNvPr id="13" name="Picture 12" descr="mmodel-simple"/>
          <p:cNvPicPr>
            <a:picLocks noChangeAspect="1"/>
          </p:cNvPicPr>
          <p:nvPr/>
        </p:nvPicPr>
        <p:blipFill>
          <a:blip r:embed="rId5">
            <a:alphaModFix amt="40000"/>
          </a:blip>
          <a:stretch>
            <a:fillRect/>
          </a:stretch>
        </p:blipFill>
        <p:spPr>
          <a:xfrm>
            <a:off x="11734800" y="2266950"/>
            <a:ext cx="6612255" cy="3721100"/>
          </a:xfrm>
          <a:prstGeom prst="roundRect">
            <a:avLst>
              <a:gd name="adj" fmla="val 15136"/>
            </a:avLst>
          </a:prstGeom>
          <a:effectLst>
            <a:softEdge rad="88900"/>
          </a:effectLst>
        </p:spPr>
      </p:pic>
      <p:pic>
        <p:nvPicPr>
          <p:cNvPr id="10" name="Picture 9" descr="Screenshot from 2024-07-16 07-19-25"/>
          <p:cNvPicPr>
            <a:picLocks noChangeAspect="1"/>
          </p:cNvPicPr>
          <p:nvPr/>
        </p:nvPicPr>
        <p:blipFill>
          <a:blip r:embed="rId6">
            <a:alphaModFix amt="5000"/>
          </a:blip>
          <a:stretch>
            <a:fillRect/>
          </a:stretch>
        </p:blipFill>
        <p:spPr>
          <a:xfrm>
            <a:off x="6282055" y="-5954395"/>
            <a:ext cx="4692015" cy="5845175"/>
          </a:xfrm>
          <a:prstGeom prst="roundRect">
            <a:avLst>
              <a:gd name="adj" fmla="val 1678"/>
            </a:avLst>
          </a:prstGeom>
          <a:effectLst>
            <a:softEdge rad="12700"/>
          </a:effec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Oval 3"/>
          <p:cNvSpPr/>
          <p:nvPr/>
        </p:nvSpPr>
        <p:spPr>
          <a:xfrm rot="5400000">
            <a:off x="-238760" y="-5073015"/>
            <a:ext cx="3060065" cy="8575040"/>
          </a:xfrm>
          <a:prstGeom prst="ellipse">
            <a:avLst/>
          </a:prstGeom>
          <a:gradFill>
            <a:gsLst>
              <a:gs pos="0">
                <a:srgbClr val="14CD68"/>
              </a:gs>
              <a:gs pos="100000">
                <a:srgbClr val="00B050"/>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ea typeface="Nimbus Roman No9 L" charset="0"/>
              <a:cs typeface="Nimbus Roman No9 L" charset="0"/>
            </a:endParaRPr>
          </a:p>
        </p:txBody>
      </p:sp>
      <p:sp>
        <p:nvSpPr>
          <p:cNvPr id="5" name="标题 1"/>
          <p:cNvSpPr>
            <a:spLocks noGrp="1"/>
          </p:cNvSpPr>
          <p:nvPr>
            <p:ph type="ctrTitle"/>
          </p:nvPr>
        </p:nvSpPr>
        <p:spPr>
          <a:xfrm>
            <a:off x="202565" y="-142240"/>
            <a:ext cx="3277870" cy="940435"/>
          </a:xfrm>
        </p:spPr>
        <p:txBody>
          <a:bodyPr>
            <a:normAutofit/>
          </a:bodyPr>
          <a:p>
            <a:r>
              <a:rPr lang="en-US" altLang="zh-CN" sz="2000" b="1">
                <a:solidFill>
                  <a:schemeClr val="bg1"/>
                </a:solidFill>
                <a:latin typeface="Poppins Medium" panose="00000600000000000000" charset="0"/>
                <a:cs typeface="Poppins Medium" panose="00000600000000000000" charset="0"/>
              </a:rPr>
              <a:t>JETPACK COMPOSE</a:t>
            </a:r>
            <a:endParaRPr lang="en-US" altLang="zh-CN" sz="2000" b="1">
              <a:solidFill>
                <a:schemeClr val="bg1"/>
              </a:solidFill>
              <a:latin typeface="Poppins Medium" panose="00000600000000000000" charset="0"/>
              <a:cs typeface="Poppins Medium" panose="00000600000000000000" charset="0"/>
            </a:endParaRPr>
          </a:p>
        </p:txBody>
      </p:sp>
      <p:pic>
        <p:nvPicPr>
          <p:cNvPr id="6" name="Picture 5" descr="andro"/>
          <p:cNvPicPr>
            <a:picLocks noChangeAspect="1"/>
          </p:cNvPicPr>
          <p:nvPr/>
        </p:nvPicPr>
        <p:blipFill>
          <a:blip r:embed="rId1">
            <a:clrChange>
              <a:clrFrom>
                <a:srgbClr val="FFFFFF">
                  <a:alpha val="100000"/>
                </a:srgbClr>
              </a:clrFrom>
              <a:clrTo>
                <a:srgbClr val="FFFFFF">
                  <a:alpha val="100000"/>
                  <a:alpha val="0"/>
                </a:srgbClr>
              </a:clrTo>
            </a:clrChange>
          </a:blip>
          <a:stretch>
            <a:fillRect/>
          </a:stretch>
        </p:blipFill>
        <p:spPr>
          <a:xfrm>
            <a:off x="11278870" y="117475"/>
            <a:ext cx="820420" cy="459105"/>
          </a:xfrm>
          <a:prstGeom prst="rect">
            <a:avLst/>
          </a:prstGeom>
        </p:spPr>
      </p:pic>
      <p:pic>
        <p:nvPicPr>
          <p:cNvPr id="12" name="Picture 11" descr="Logottt"/>
          <p:cNvPicPr>
            <a:picLocks noChangeAspect="1"/>
          </p:cNvPicPr>
          <p:nvPr/>
        </p:nvPicPr>
        <p:blipFill>
          <a:blip r:embed="rId2">
            <a:clrChange>
              <a:clrFrom>
                <a:srgbClr val="000000">
                  <a:alpha val="100000"/>
                </a:srgbClr>
              </a:clrFrom>
              <a:clrTo>
                <a:srgbClr val="000000">
                  <a:alpha val="100000"/>
                  <a:alpha val="0"/>
                </a:srgbClr>
              </a:clrTo>
            </a:clrChange>
            <a:lum bright="6000" contrast="-6000"/>
          </a:blip>
          <a:stretch>
            <a:fillRect/>
          </a:stretch>
        </p:blipFill>
        <p:spPr>
          <a:xfrm rot="8100000">
            <a:off x="12202795" y="6620510"/>
            <a:ext cx="2527300" cy="2815590"/>
          </a:xfrm>
          <a:prstGeom prst="rect">
            <a:avLst/>
          </a:prstGeom>
          <a:effectLst>
            <a:softEdge rad="63500"/>
          </a:effectLst>
        </p:spPr>
      </p:pic>
      <p:sp>
        <p:nvSpPr>
          <p:cNvPr id="3" name="Text Box 2"/>
          <p:cNvSpPr txBox="1"/>
          <p:nvPr/>
        </p:nvSpPr>
        <p:spPr>
          <a:xfrm>
            <a:off x="733425" y="1131570"/>
            <a:ext cx="8457565" cy="645160"/>
          </a:xfrm>
          <a:prstGeom prst="rect">
            <a:avLst/>
          </a:prstGeom>
          <a:noFill/>
        </p:spPr>
        <p:txBody>
          <a:bodyPr wrap="square" rtlCol="0">
            <a:spAutoFit/>
          </a:bodyPr>
          <a:p>
            <a:r>
              <a:rPr lang="en-US" sz="3600">
                <a:latin typeface="Poppins Medium" panose="00000600000000000000" charset="0"/>
                <a:ea typeface="Nimbus Roman No9 L" charset="0"/>
                <a:cs typeface="Poppins Medium" panose="00000600000000000000" charset="0"/>
              </a:rPr>
              <a:t>Composable Function...</a:t>
            </a:r>
            <a:endParaRPr lang="en-US" sz="3600">
              <a:latin typeface="Poppins Medium" panose="00000600000000000000" charset="0"/>
              <a:ea typeface="Nimbus Roman No9 L" charset="0"/>
              <a:cs typeface="Poppins Medium" panose="00000600000000000000" charset="0"/>
            </a:endParaRPr>
          </a:p>
        </p:txBody>
      </p:sp>
      <p:sp>
        <p:nvSpPr>
          <p:cNvPr id="10" name="Text Box 9"/>
          <p:cNvSpPr txBox="1"/>
          <p:nvPr/>
        </p:nvSpPr>
        <p:spPr>
          <a:xfrm>
            <a:off x="683895" y="2257425"/>
            <a:ext cx="4805680" cy="3415030"/>
          </a:xfrm>
          <a:prstGeom prst="rect">
            <a:avLst/>
          </a:prstGeom>
          <a:noFill/>
        </p:spPr>
        <p:txBody>
          <a:bodyPr wrap="square" rtlCol="0">
            <a:spAutoFit/>
          </a:bodyPr>
          <a:p>
            <a:pPr marL="285750" indent="-285750">
              <a:buFont typeface="Nimbus Roman No9 L" charset="0"/>
              <a:buChar char="•"/>
            </a:pPr>
            <a:r>
              <a:rPr lang="en-US" b="1">
                <a:latin typeface="Poppins Light" panose="00000400000000000000" charset="0"/>
                <a:ea typeface="Nimbus Roman No9 L" charset="0"/>
                <a:cs typeface="Poppins Light" panose="00000400000000000000" charset="0"/>
              </a:rPr>
              <a:t>A composable function is a special kind of function in Jetpack Compose, the modern UI toolkit for Android. Composable functions allow you to define your app's UI in a declarative way. Instead of defining the UI in XML files, you write functions that describe what the UI should look like based on the current state.</a:t>
            </a:r>
            <a:endParaRPr lang="en-US" b="1">
              <a:latin typeface="Poppins Light" panose="00000400000000000000" charset="0"/>
              <a:ea typeface="Nimbus Roman No9 L" charset="0"/>
              <a:cs typeface="Poppins Light" panose="00000400000000000000" charset="0"/>
            </a:endParaRPr>
          </a:p>
          <a:p>
            <a:pPr marL="285750" indent="-285750">
              <a:buFont typeface="Nimbus Roman No9 L" charset="0"/>
              <a:buChar char="•"/>
            </a:pPr>
            <a:endParaRPr lang="en-US" b="1">
              <a:latin typeface="Poppins Light" panose="00000400000000000000" charset="0"/>
              <a:ea typeface="Nimbus Roman No9 L" charset="0"/>
              <a:cs typeface="Poppins Light" panose="00000400000000000000" charset="0"/>
            </a:endParaRPr>
          </a:p>
          <a:p>
            <a:pPr marL="285750" indent="-285750">
              <a:buFont typeface="Nimbus Roman No9 L" charset="0"/>
              <a:buChar char="•"/>
            </a:pPr>
            <a:r>
              <a:rPr lang="en-US" b="1">
                <a:latin typeface="Poppins Light" panose="00000400000000000000" charset="0"/>
                <a:ea typeface="Nimbus Roman No9 L" charset="0"/>
                <a:cs typeface="Poppins Light" panose="00000400000000000000" charset="0"/>
              </a:rPr>
              <a:t>define a composable function by using the </a:t>
            </a:r>
            <a:r>
              <a:rPr lang="en-US" b="1">
                <a:solidFill>
                  <a:srgbClr val="FF0000"/>
                </a:solidFill>
                <a:latin typeface="Poppins Light" panose="00000400000000000000" charset="0"/>
                <a:ea typeface="Nimbus Roman No9 L" charset="0"/>
                <a:cs typeface="Poppins Light" panose="00000400000000000000" charset="0"/>
              </a:rPr>
              <a:t>@Composable</a:t>
            </a:r>
            <a:r>
              <a:rPr lang="en-US" b="1">
                <a:latin typeface="Poppins Light" panose="00000400000000000000" charset="0"/>
                <a:ea typeface="Nimbus Roman No9 L" charset="0"/>
                <a:cs typeface="Poppins Light" panose="00000400000000000000" charset="0"/>
              </a:rPr>
              <a:t> annotation.</a:t>
            </a:r>
            <a:endParaRPr lang="en-US" b="1">
              <a:latin typeface="Poppins Light" panose="00000400000000000000" charset="0"/>
              <a:ea typeface="Nimbus Roman No9 L" charset="0"/>
              <a:cs typeface="Poppins Light" panose="00000400000000000000" charset="0"/>
            </a:endParaRPr>
          </a:p>
        </p:txBody>
      </p:sp>
      <p:pic>
        <p:nvPicPr>
          <p:cNvPr id="13" name="Picture 12" descr="mmodel-simple"/>
          <p:cNvPicPr>
            <a:picLocks noChangeAspect="1"/>
          </p:cNvPicPr>
          <p:nvPr/>
        </p:nvPicPr>
        <p:blipFill>
          <a:blip r:embed="rId3"/>
          <a:stretch>
            <a:fillRect/>
          </a:stretch>
        </p:blipFill>
        <p:spPr>
          <a:xfrm>
            <a:off x="5525135" y="1925955"/>
            <a:ext cx="6612255" cy="3721100"/>
          </a:xfrm>
          <a:prstGeom prst="roundRect">
            <a:avLst>
              <a:gd name="adj" fmla="val 15136"/>
            </a:avLst>
          </a:prstGeom>
          <a:effectLst>
            <a:softEdge rad="88900"/>
          </a:effec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Oval 3"/>
          <p:cNvSpPr/>
          <p:nvPr/>
        </p:nvSpPr>
        <p:spPr>
          <a:xfrm rot="5400000">
            <a:off x="-238760" y="-5073015"/>
            <a:ext cx="3060065" cy="8575040"/>
          </a:xfrm>
          <a:prstGeom prst="ellipse">
            <a:avLst/>
          </a:prstGeom>
          <a:gradFill>
            <a:gsLst>
              <a:gs pos="0">
                <a:srgbClr val="14CD68"/>
              </a:gs>
              <a:gs pos="100000">
                <a:srgbClr val="00B050"/>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ea typeface="Nimbus Roman No9 L" charset="0"/>
              <a:cs typeface="Nimbus Roman No9 L" charset="0"/>
            </a:endParaRPr>
          </a:p>
        </p:txBody>
      </p:sp>
      <p:pic>
        <p:nvPicPr>
          <p:cNvPr id="15" name="Picture 14" descr="Screenshot from 2024-07-15 15-28-37"/>
          <p:cNvPicPr>
            <a:picLocks noChangeAspect="1"/>
          </p:cNvPicPr>
          <p:nvPr/>
        </p:nvPicPr>
        <p:blipFill>
          <a:blip r:embed="rId1">
            <a:lum contrast="6000"/>
          </a:blip>
          <a:srcRect r="73083"/>
          <a:stretch>
            <a:fillRect/>
          </a:stretch>
        </p:blipFill>
        <p:spPr>
          <a:xfrm>
            <a:off x="763270" y="1991360"/>
            <a:ext cx="2851785" cy="3899535"/>
          </a:xfrm>
          <a:prstGeom prst="rect">
            <a:avLst/>
          </a:prstGeom>
        </p:spPr>
      </p:pic>
      <p:sp>
        <p:nvSpPr>
          <p:cNvPr id="10" name="Text Box 9"/>
          <p:cNvSpPr txBox="1"/>
          <p:nvPr/>
        </p:nvSpPr>
        <p:spPr>
          <a:xfrm>
            <a:off x="773430" y="992505"/>
            <a:ext cx="5452745" cy="583565"/>
          </a:xfrm>
          <a:prstGeom prst="rect">
            <a:avLst/>
          </a:prstGeom>
          <a:noFill/>
        </p:spPr>
        <p:txBody>
          <a:bodyPr wrap="square" rtlCol="0">
            <a:spAutoFit/>
          </a:bodyPr>
          <a:p>
            <a:pPr indent="0">
              <a:buFont typeface="Nimbus Roman No9 L" charset="0"/>
              <a:buNone/>
            </a:pPr>
            <a:r>
              <a:rPr lang="en-US" sz="3200" b="1">
                <a:latin typeface="Poppins Light" panose="00000400000000000000" charset="0"/>
                <a:ea typeface="Nimbus Roman No9 L" charset="0"/>
                <a:cs typeface="Poppins Light" panose="00000400000000000000" charset="0"/>
              </a:rPr>
              <a:t>Types of Composable</a:t>
            </a:r>
            <a:endParaRPr lang="en-US" sz="3200" b="1">
              <a:latin typeface="Poppins Light" panose="00000400000000000000" charset="0"/>
              <a:ea typeface="Nimbus Roman No9 L" charset="0"/>
              <a:cs typeface="Poppins Light" panose="00000400000000000000" charset="0"/>
            </a:endParaRPr>
          </a:p>
        </p:txBody>
      </p:sp>
      <p:pic>
        <p:nvPicPr>
          <p:cNvPr id="11" name="Picture 10" descr="Screenshot from 2024-07-15 15-28-37"/>
          <p:cNvPicPr>
            <a:picLocks noChangeAspect="1"/>
          </p:cNvPicPr>
          <p:nvPr/>
        </p:nvPicPr>
        <p:blipFill>
          <a:blip r:embed="rId1">
            <a:lum contrast="6000"/>
          </a:blip>
          <a:stretch>
            <a:fillRect/>
          </a:stretch>
        </p:blipFill>
        <p:spPr>
          <a:xfrm>
            <a:off x="763270" y="1990090"/>
            <a:ext cx="10608945" cy="3904615"/>
          </a:xfrm>
          <a:prstGeom prst="rect">
            <a:avLst/>
          </a:prstGeom>
        </p:spPr>
      </p:pic>
      <p:pic>
        <p:nvPicPr>
          <p:cNvPr id="16" name="Picture 15" descr="Screenshot from 2024-07-15 15-31-15"/>
          <p:cNvPicPr>
            <a:picLocks noChangeAspect="1"/>
          </p:cNvPicPr>
          <p:nvPr/>
        </p:nvPicPr>
        <p:blipFill>
          <a:blip r:embed="rId2">
            <a:lum bright="6000" contrast="6000"/>
          </a:blip>
          <a:stretch>
            <a:fillRect/>
          </a:stretch>
        </p:blipFill>
        <p:spPr>
          <a:xfrm>
            <a:off x="11839575" y="1918970"/>
            <a:ext cx="4997450" cy="3019425"/>
          </a:xfrm>
          <a:prstGeom prst="roundRect">
            <a:avLst>
              <a:gd name="adj" fmla="val 13210"/>
            </a:avLst>
          </a:prstGeom>
        </p:spPr>
      </p:pic>
      <p:pic>
        <p:nvPicPr>
          <p:cNvPr id="17" name="Picture 16" descr="layout-text-in-column"/>
          <p:cNvPicPr>
            <a:picLocks noChangeAspect="1"/>
          </p:cNvPicPr>
          <p:nvPr/>
        </p:nvPicPr>
        <p:blipFill>
          <a:blip r:embed="rId3"/>
          <a:stretch>
            <a:fillRect/>
          </a:stretch>
        </p:blipFill>
        <p:spPr>
          <a:xfrm>
            <a:off x="6295390" y="6628130"/>
            <a:ext cx="5076825" cy="2105025"/>
          </a:xfrm>
          <a:prstGeom prst="roundRect">
            <a:avLst/>
          </a:prstGeom>
          <a:effectLst>
            <a:outerShdw blurRad="63500" sx="102000" sy="102000" algn="ctr" rotWithShape="0">
              <a:prstClr val="black">
                <a:alpha val="40000"/>
              </a:prstClr>
            </a:outerShdw>
          </a:effectLst>
        </p:spPr>
      </p:pic>
      <p:sp>
        <p:nvSpPr>
          <p:cNvPr id="19" name="Text Box 18"/>
          <p:cNvSpPr txBox="1"/>
          <p:nvPr/>
        </p:nvSpPr>
        <p:spPr>
          <a:xfrm>
            <a:off x="142875" y="179705"/>
            <a:ext cx="8457565" cy="398780"/>
          </a:xfrm>
          <a:prstGeom prst="rect">
            <a:avLst/>
          </a:prstGeom>
          <a:noFill/>
        </p:spPr>
        <p:txBody>
          <a:bodyPr wrap="square" rtlCol="0">
            <a:spAutoFit/>
          </a:bodyPr>
          <a:p>
            <a:r>
              <a:rPr lang="en-US" sz="2000">
                <a:solidFill>
                  <a:schemeClr val="bg1"/>
                </a:solidFill>
                <a:latin typeface="Poppins Medium" panose="00000600000000000000" charset="0"/>
                <a:ea typeface="Nimbus Roman No9 L" charset="0"/>
                <a:cs typeface="Poppins Medium" panose="00000600000000000000" charset="0"/>
              </a:rPr>
              <a:t>Composable Function...</a:t>
            </a:r>
            <a:endParaRPr lang="en-US" sz="2000">
              <a:solidFill>
                <a:schemeClr val="bg1"/>
              </a:solidFill>
              <a:latin typeface="Poppins Medium" panose="00000600000000000000" charset="0"/>
              <a:ea typeface="Nimbus Roman No9 L" charset="0"/>
              <a:cs typeface="Poppins Medium" panose="00000600000000000000" charset="0"/>
            </a:endParaRPr>
          </a:p>
        </p:txBody>
      </p:sp>
      <p:sp>
        <p:nvSpPr>
          <p:cNvPr id="3" name="标题 1"/>
          <p:cNvSpPr>
            <a:spLocks noGrp="1"/>
          </p:cNvSpPr>
          <p:nvPr>
            <p:ph type="ctrTitle"/>
          </p:nvPr>
        </p:nvSpPr>
        <p:spPr>
          <a:xfrm>
            <a:off x="9518015" y="438785"/>
            <a:ext cx="2992755" cy="458470"/>
          </a:xfrm>
        </p:spPr>
        <p:txBody>
          <a:bodyPr>
            <a:normAutofit/>
            <a:scene3d>
              <a:camera prst="orthographicFront"/>
              <a:lightRig rig="threePt" dir="t"/>
            </a:scene3d>
          </a:bodyPr>
          <a:p>
            <a:r>
              <a:rPr lang="en-US" altLang="zh-CN" sz="2000" b="0">
                <a:solidFill>
                  <a:schemeClr val="tx1"/>
                </a:solidFill>
                <a:effectLst>
                  <a:outerShdw blurRad="38100" dist="19050" dir="2700000" algn="tl" rotWithShape="0">
                    <a:schemeClr val="dk1">
                      <a:alpha val="40000"/>
                    </a:schemeClr>
                  </a:outerShdw>
                </a:effectLst>
                <a:latin typeface="Poppins Medium" panose="00000600000000000000" charset="0"/>
                <a:cs typeface="Poppins Medium" panose="00000600000000000000" charset="0"/>
              </a:rPr>
              <a:t>JETPACK COMPOSE</a:t>
            </a:r>
            <a:endParaRPr lang="en-US" altLang="zh-CN" sz="2000" b="0">
              <a:solidFill>
                <a:schemeClr val="tx1"/>
              </a:solidFill>
              <a:effectLst>
                <a:outerShdw blurRad="38100" dist="19050" dir="2700000" algn="tl" rotWithShape="0">
                  <a:schemeClr val="dk1">
                    <a:alpha val="40000"/>
                  </a:schemeClr>
                </a:outerShdw>
              </a:effectLst>
              <a:latin typeface="Poppins Medium" panose="00000600000000000000" charset="0"/>
              <a:cs typeface="Poppins Medium" panose="00000600000000000000" charset="0"/>
            </a:endParaRPr>
          </a:p>
        </p:txBody>
      </p:sp>
      <p:pic>
        <p:nvPicPr>
          <p:cNvPr id="7" name="Picture 6" descr="andro"/>
          <p:cNvPicPr>
            <a:picLocks noChangeAspect="1"/>
          </p:cNvPicPr>
          <p:nvPr/>
        </p:nvPicPr>
        <p:blipFill>
          <a:blip r:embed="rId4">
            <a:clrChange>
              <a:clrFrom>
                <a:srgbClr val="FFFFFF">
                  <a:alpha val="100000"/>
                </a:srgbClr>
              </a:clrFrom>
              <a:clrTo>
                <a:srgbClr val="FFFFFF">
                  <a:alpha val="100000"/>
                  <a:alpha val="0"/>
                </a:srgbClr>
              </a:clrTo>
            </a:clrChange>
          </a:blip>
          <a:stretch>
            <a:fillRect/>
          </a:stretch>
        </p:blipFill>
        <p:spPr>
          <a:xfrm>
            <a:off x="10413365" y="38100"/>
            <a:ext cx="820420" cy="45910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Oval 3"/>
          <p:cNvSpPr/>
          <p:nvPr/>
        </p:nvSpPr>
        <p:spPr>
          <a:xfrm rot="5400000">
            <a:off x="-238760" y="-5073015"/>
            <a:ext cx="3060065" cy="8575040"/>
          </a:xfrm>
          <a:prstGeom prst="ellipse">
            <a:avLst/>
          </a:prstGeom>
          <a:gradFill>
            <a:gsLst>
              <a:gs pos="0">
                <a:srgbClr val="14CD68"/>
              </a:gs>
              <a:gs pos="100000">
                <a:srgbClr val="00B050"/>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ea typeface="Nimbus Roman No9 L" charset="0"/>
              <a:cs typeface="Nimbus Roman No9 L" charset="0"/>
            </a:endParaRPr>
          </a:p>
        </p:txBody>
      </p:sp>
      <p:pic>
        <p:nvPicPr>
          <p:cNvPr id="12" name="Picture 11" descr="Logottt"/>
          <p:cNvPicPr>
            <a:picLocks noChangeAspect="1"/>
          </p:cNvPicPr>
          <p:nvPr/>
        </p:nvPicPr>
        <p:blipFill>
          <a:blip r:embed="rId1">
            <a:clrChange>
              <a:clrFrom>
                <a:srgbClr val="000000">
                  <a:alpha val="100000"/>
                </a:srgbClr>
              </a:clrFrom>
              <a:clrTo>
                <a:srgbClr val="000000">
                  <a:alpha val="100000"/>
                  <a:alpha val="0"/>
                </a:srgbClr>
              </a:clrTo>
            </a:clrChange>
            <a:lum bright="6000" contrast="-6000"/>
          </a:blip>
          <a:stretch>
            <a:fillRect/>
          </a:stretch>
        </p:blipFill>
        <p:spPr>
          <a:xfrm rot="17340000">
            <a:off x="-1059815" y="7468235"/>
            <a:ext cx="2527300" cy="2815590"/>
          </a:xfrm>
          <a:prstGeom prst="rect">
            <a:avLst/>
          </a:prstGeom>
          <a:effectLst>
            <a:softEdge rad="63500"/>
          </a:effectLst>
        </p:spPr>
      </p:pic>
      <p:sp>
        <p:nvSpPr>
          <p:cNvPr id="3" name="Text Box 2"/>
          <p:cNvSpPr txBox="1"/>
          <p:nvPr/>
        </p:nvSpPr>
        <p:spPr>
          <a:xfrm>
            <a:off x="223520" y="178435"/>
            <a:ext cx="3390900" cy="398780"/>
          </a:xfrm>
          <a:prstGeom prst="rect">
            <a:avLst/>
          </a:prstGeom>
          <a:noFill/>
        </p:spPr>
        <p:txBody>
          <a:bodyPr wrap="square" rtlCol="0">
            <a:spAutoFit/>
          </a:bodyPr>
          <a:p>
            <a:r>
              <a:rPr lang="en-US" sz="2000" b="1">
                <a:solidFill>
                  <a:schemeClr val="bg1"/>
                </a:solidFill>
                <a:latin typeface="Poppins Medium" panose="00000600000000000000" charset="0"/>
                <a:ea typeface="Nimbus Roman No9 L" charset="0"/>
                <a:cs typeface="Poppins Medium" panose="00000600000000000000" charset="0"/>
              </a:rPr>
              <a:t>Composable Function</a:t>
            </a:r>
            <a:endParaRPr lang="en-US" sz="2000" b="1">
              <a:solidFill>
                <a:schemeClr val="bg1"/>
              </a:solidFill>
              <a:latin typeface="Poppins Medium" panose="00000600000000000000" charset="0"/>
              <a:ea typeface="Nimbus Roman No9 L" charset="0"/>
              <a:cs typeface="Poppins Medium" panose="00000600000000000000" charset="0"/>
            </a:endParaRPr>
          </a:p>
        </p:txBody>
      </p:sp>
      <p:sp>
        <p:nvSpPr>
          <p:cNvPr id="10" name="Text Box 9"/>
          <p:cNvSpPr txBox="1"/>
          <p:nvPr/>
        </p:nvSpPr>
        <p:spPr>
          <a:xfrm>
            <a:off x="1154430" y="1011555"/>
            <a:ext cx="2460625" cy="583565"/>
          </a:xfrm>
          <a:prstGeom prst="rect">
            <a:avLst/>
          </a:prstGeom>
          <a:noFill/>
        </p:spPr>
        <p:txBody>
          <a:bodyPr wrap="square" rtlCol="0">
            <a:spAutoFit/>
          </a:bodyPr>
          <a:p>
            <a:pPr indent="0">
              <a:buFont typeface="Nimbus Roman No9 L" charset="0"/>
              <a:buNone/>
            </a:pPr>
            <a:r>
              <a:rPr lang="en-US" sz="3200" b="1">
                <a:latin typeface="Poppins Light" panose="00000400000000000000" charset="0"/>
                <a:ea typeface="Nimbus Roman No9 L" charset="0"/>
                <a:cs typeface="Poppins Light" panose="00000400000000000000" charset="0"/>
              </a:rPr>
              <a:t>Column.....</a:t>
            </a:r>
            <a:endParaRPr lang="en-US" sz="3200" b="1">
              <a:latin typeface="Poppins Light" panose="00000400000000000000" charset="0"/>
              <a:ea typeface="Nimbus Roman No9 L" charset="0"/>
              <a:cs typeface="Poppins Light" panose="00000400000000000000" charset="0"/>
            </a:endParaRPr>
          </a:p>
        </p:txBody>
      </p:sp>
      <p:pic>
        <p:nvPicPr>
          <p:cNvPr id="11" name="Picture 10" descr="Screenshot from 2024-07-15 15-28-37"/>
          <p:cNvPicPr>
            <a:picLocks noChangeAspect="1"/>
          </p:cNvPicPr>
          <p:nvPr/>
        </p:nvPicPr>
        <p:blipFill>
          <a:blip r:embed="rId2">
            <a:lum contrast="6000"/>
          </a:blip>
          <a:srcRect r="73083"/>
          <a:stretch>
            <a:fillRect/>
          </a:stretch>
        </p:blipFill>
        <p:spPr>
          <a:xfrm>
            <a:off x="423545" y="1728470"/>
            <a:ext cx="3521710" cy="4815205"/>
          </a:xfrm>
          <a:prstGeom prst="rect">
            <a:avLst/>
          </a:prstGeom>
        </p:spPr>
      </p:pic>
      <p:pic>
        <p:nvPicPr>
          <p:cNvPr id="9" name="Picture 8" descr="Screenshot from 2024-07-15 15-31-15"/>
          <p:cNvPicPr>
            <a:picLocks noChangeAspect="1"/>
          </p:cNvPicPr>
          <p:nvPr/>
        </p:nvPicPr>
        <p:blipFill>
          <a:blip r:embed="rId3">
            <a:lum bright="6000" contrast="6000"/>
          </a:blip>
          <a:stretch>
            <a:fillRect/>
          </a:stretch>
        </p:blipFill>
        <p:spPr>
          <a:xfrm>
            <a:off x="5553075" y="1011555"/>
            <a:ext cx="4997450" cy="3019425"/>
          </a:xfrm>
          <a:prstGeom prst="roundRect">
            <a:avLst>
              <a:gd name="adj" fmla="val 13210"/>
            </a:avLst>
          </a:prstGeom>
        </p:spPr>
      </p:pic>
      <p:pic>
        <p:nvPicPr>
          <p:cNvPr id="15" name="Picture 14" descr="layout-text-in-column"/>
          <p:cNvPicPr>
            <a:picLocks noChangeAspect="1"/>
          </p:cNvPicPr>
          <p:nvPr/>
        </p:nvPicPr>
        <p:blipFill>
          <a:blip r:embed="rId4"/>
          <a:stretch>
            <a:fillRect/>
          </a:stretch>
        </p:blipFill>
        <p:spPr>
          <a:xfrm>
            <a:off x="5598160" y="4335780"/>
            <a:ext cx="5076825" cy="2105025"/>
          </a:xfrm>
          <a:prstGeom prst="roundRect">
            <a:avLst/>
          </a:prstGeom>
          <a:effectLst>
            <a:outerShdw blurRad="63500" sx="102000" sy="102000" algn="ctr" rotWithShape="0">
              <a:prstClr val="black">
                <a:alpha val="40000"/>
              </a:prstClr>
            </a:outerShdw>
            <a:softEdge rad="63500"/>
          </a:effectLst>
        </p:spPr>
      </p:pic>
      <p:pic>
        <p:nvPicPr>
          <p:cNvPr id="18" name="Picture 17" descr="Screenshot from 2024-07-15 15-38-24"/>
          <p:cNvPicPr>
            <a:picLocks noChangeAspect="1"/>
          </p:cNvPicPr>
          <p:nvPr/>
        </p:nvPicPr>
        <p:blipFill>
          <a:blip r:embed="rId5"/>
          <a:stretch>
            <a:fillRect/>
          </a:stretch>
        </p:blipFill>
        <p:spPr>
          <a:xfrm>
            <a:off x="11885930" y="1602105"/>
            <a:ext cx="6407150" cy="2479675"/>
          </a:xfrm>
          <a:prstGeom prst="roundRect">
            <a:avLst/>
          </a:prstGeom>
        </p:spPr>
      </p:pic>
      <p:pic>
        <p:nvPicPr>
          <p:cNvPr id="16" name="Picture 15" descr="Screenshot from 2024-07-15 15-28-37"/>
          <p:cNvPicPr>
            <a:picLocks noChangeAspect="1"/>
          </p:cNvPicPr>
          <p:nvPr/>
        </p:nvPicPr>
        <p:blipFill>
          <a:blip r:embed="rId2">
            <a:alphaModFix amt="0"/>
            <a:lum contrast="6000"/>
          </a:blip>
          <a:srcRect l="28551" r="32681"/>
          <a:stretch>
            <a:fillRect/>
          </a:stretch>
        </p:blipFill>
        <p:spPr>
          <a:xfrm>
            <a:off x="3615055" y="1878330"/>
            <a:ext cx="4226560" cy="4121150"/>
          </a:xfrm>
          <a:prstGeom prst="rect">
            <a:avLst/>
          </a:prstGeom>
        </p:spPr>
      </p:pic>
      <p:pic>
        <p:nvPicPr>
          <p:cNvPr id="19" name="Picture 18" descr="Screenshot from 2024-07-15 15-39-01"/>
          <p:cNvPicPr>
            <a:picLocks noChangeAspect="1"/>
          </p:cNvPicPr>
          <p:nvPr/>
        </p:nvPicPr>
        <p:blipFill>
          <a:blip r:embed="rId6"/>
          <a:stretch>
            <a:fillRect/>
          </a:stretch>
        </p:blipFill>
        <p:spPr>
          <a:xfrm>
            <a:off x="6341745" y="6715125"/>
            <a:ext cx="6061075" cy="2049145"/>
          </a:xfrm>
          <a:prstGeom prst="roundRect">
            <a:avLst/>
          </a:prstGeom>
          <a:effectLst>
            <a:outerShdw blurRad="63500" sx="102000" sy="102000" algn="ctr" rotWithShape="0">
              <a:prstClr val="black">
                <a:alpha val="40000"/>
              </a:prstClr>
            </a:outerShdw>
            <a:softEdge rad="63500"/>
          </a:effectLst>
        </p:spPr>
      </p:pic>
      <p:pic>
        <p:nvPicPr>
          <p:cNvPr id="20" name="Picture 19" descr="Screenshot from 2024-07-15 15-28-37"/>
          <p:cNvPicPr>
            <a:picLocks noChangeAspect="1"/>
          </p:cNvPicPr>
          <p:nvPr/>
        </p:nvPicPr>
        <p:blipFill>
          <a:blip r:embed="rId2">
            <a:alphaModFix amt="0"/>
            <a:lum contrast="6000"/>
          </a:blip>
          <a:stretch>
            <a:fillRect/>
          </a:stretch>
        </p:blipFill>
        <p:spPr>
          <a:xfrm>
            <a:off x="754380" y="1990090"/>
            <a:ext cx="10608945" cy="3904615"/>
          </a:xfrm>
          <a:prstGeom prst="rect">
            <a:avLst/>
          </a:prstGeom>
        </p:spPr>
      </p:pic>
      <p:sp>
        <p:nvSpPr>
          <p:cNvPr id="7" name="标题 1"/>
          <p:cNvSpPr>
            <a:spLocks noGrp="1"/>
          </p:cNvSpPr>
          <p:nvPr>
            <p:ph type="ctrTitle"/>
          </p:nvPr>
        </p:nvSpPr>
        <p:spPr>
          <a:xfrm>
            <a:off x="9518015" y="438785"/>
            <a:ext cx="2992755" cy="458470"/>
          </a:xfrm>
        </p:spPr>
        <p:txBody>
          <a:bodyPr>
            <a:normAutofit/>
            <a:scene3d>
              <a:camera prst="orthographicFront"/>
              <a:lightRig rig="threePt" dir="t"/>
            </a:scene3d>
          </a:bodyPr>
          <a:p>
            <a:r>
              <a:rPr lang="en-US" altLang="zh-CN" sz="2000" b="0">
                <a:solidFill>
                  <a:schemeClr val="tx1"/>
                </a:solidFill>
                <a:effectLst>
                  <a:outerShdw blurRad="38100" dist="19050" dir="2700000" algn="tl" rotWithShape="0">
                    <a:schemeClr val="dk1">
                      <a:alpha val="40000"/>
                    </a:schemeClr>
                  </a:outerShdw>
                </a:effectLst>
                <a:latin typeface="Poppins Medium" panose="00000600000000000000" charset="0"/>
                <a:cs typeface="Poppins Medium" panose="00000600000000000000" charset="0"/>
              </a:rPr>
              <a:t>JETPACK COMPOSE</a:t>
            </a:r>
            <a:endParaRPr lang="en-US" altLang="zh-CN" sz="2000" b="0">
              <a:solidFill>
                <a:schemeClr val="tx1"/>
              </a:solidFill>
              <a:effectLst>
                <a:outerShdw blurRad="38100" dist="19050" dir="2700000" algn="tl" rotWithShape="0">
                  <a:schemeClr val="dk1">
                    <a:alpha val="40000"/>
                  </a:schemeClr>
                </a:outerShdw>
              </a:effectLst>
              <a:latin typeface="Poppins Medium" panose="00000600000000000000" charset="0"/>
              <a:cs typeface="Poppins Medium" panose="00000600000000000000" charset="0"/>
            </a:endParaRPr>
          </a:p>
        </p:txBody>
      </p:sp>
      <p:pic>
        <p:nvPicPr>
          <p:cNvPr id="8" name="Picture 7" descr="andro"/>
          <p:cNvPicPr>
            <a:picLocks noChangeAspect="1"/>
          </p:cNvPicPr>
          <p:nvPr/>
        </p:nvPicPr>
        <p:blipFill>
          <a:blip r:embed="rId7">
            <a:clrChange>
              <a:clrFrom>
                <a:srgbClr val="FFFFFF">
                  <a:alpha val="100000"/>
                </a:srgbClr>
              </a:clrFrom>
              <a:clrTo>
                <a:srgbClr val="FFFFFF">
                  <a:alpha val="100000"/>
                  <a:alpha val="0"/>
                </a:srgbClr>
              </a:clrTo>
            </a:clrChange>
          </a:blip>
          <a:stretch>
            <a:fillRect/>
          </a:stretch>
        </p:blipFill>
        <p:spPr>
          <a:xfrm>
            <a:off x="10413365" y="38100"/>
            <a:ext cx="820420" cy="45910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Office Theme">
  <a:themeElements>
    <a:clrScheme na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Black-Arial">
      <a:majorFont>
        <a:latin typeface="Nimbus Roman No9 L"/>
        <a:ea typeface=""/>
        <a:cs typeface=""/>
        <a:font script="Jpan" typeface="ＭＳ ゴシック"/>
        <a:font script="Hang" typeface="굴림"/>
        <a:font script="Hans" typeface="宋体"/>
        <a:font script="Hant" typeface="新細明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Nimbus Roman No9 L"/>
        <a:ea typeface=""/>
        <a:cs typeface=""/>
        <a:font script="Jpan" typeface="ＭＳ Ｐゴシック"/>
        <a:font script="Hang" typeface="굴림"/>
        <a:font script="Hans" typeface="宋体"/>
        <a:font script="Hant" typeface="新細明體"/>
        <a:font script="Arab" typeface="Nimbus Roman No9 L"/>
        <a:font script="Hebr" typeface="Nimbus Roman No9 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Nimbus Roman No9 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宋体"/>
        <a:ea typeface=""/>
        <a:cs typeface=""/>
        <a:font script="Jpan" typeface="游ゴシック Light"/>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宋体"/>
        <a:ea typeface=""/>
        <a:cs typeface=""/>
        <a:font script="Jpan" typeface="游ゴシック"/>
        <a:font script="Hang" typeface="맑은 고딕"/>
        <a:font script="Hans" typeface="宋体"/>
        <a:font script="Hant" typeface="新細明體"/>
        <a:font script="Arab" typeface="Nimbus Roman No9 L"/>
        <a:font script="Hebr" typeface="Nimbus Roman No9 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Nimbus Roman No9 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jaVu Sans"/>
        <a:ea typeface=""/>
        <a:cs typeface=""/>
        <a:font script="Jpan" typeface="ＭＳ Ｐゴシック"/>
        <a:font script="Hang" typeface="맑은 고딕"/>
        <a:font script="Hans" typeface="宋体"/>
        <a:font script="Hant" typeface="新細明體"/>
        <a:font script="Arab" typeface="Nimbus Roman No9 L"/>
        <a:font script="Hebr" typeface="Nimbus Roman No9 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Nimbus Roman No9 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2709</Words>
  <Application>WPS Presentation</Application>
  <PresentationFormat>宽屏</PresentationFormat>
  <Paragraphs>130</Paragraphs>
  <Slides>18</Slides>
  <Notes>0</Notes>
  <HiddenSlides>0</HiddenSlides>
  <MMClips>0</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18</vt:i4>
      </vt:variant>
    </vt:vector>
  </HeadingPairs>
  <TitlesOfParts>
    <vt:vector size="34" baseType="lpstr">
      <vt:lpstr>Arial</vt:lpstr>
      <vt:lpstr>SimSun</vt:lpstr>
      <vt:lpstr>Wingdings</vt:lpstr>
      <vt:lpstr>Nimbus Roman No9 L</vt:lpstr>
      <vt:lpstr>Poppins Medium</vt:lpstr>
      <vt:lpstr>Open Sans Semibold</vt:lpstr>
      <vt:lpstr>Open Sans</vt:lpstr>
      <vt:lpstr>Microsoft YaHei</vt:lpstr>
      <vt:lpstr>Droid Sans Fallback</vt:lpstr>
      <vt:lpstr>Arial Unicode MS</vt:lpstr>
      <vt:lpstr>Arial Black</vt:lpstr>
      <vt:lpstr>SimSun</vt:lpstr>
      <vt:lpstr>Poppins Light</vt:lpstr>
      <vt:lpstr>Calibri</vt:lpstr>
      <vt:lpstr>DejaVu Sans</vt:lpstr>
      <vt:lpstr>Office Theme</vt:lpstr>
      <vt:lpstr>JETPACK COMPOSE</vt:lpstr>
      <vt:lpstr>JETPACK COMPOSE</vt:lpstr>
      <vt:lpstr>JETPACK COMPOSE</vt:lpstr>
      <vt:lpstr>JETPACK COMPOSE</vt:lpstr>
      <vt:lpstr>JETPACK COMPOSE</vt:lpstr>
      <vt:lpstr>JETPACK COMPOSE</vt:lpstr>
      <vt:lpstr>JETPACK COMPOSE</vt:lpstr>
      <vt:lpstr>JETPACK COMPOSE</vt:lpstr>
      <vt:lpstr>JETPACK COMPOSE</vt:lpstr>
      <vt:lpstr>JETPACK COMPOSE</vt:lpstr>
      <vt:lpstr>JETPACK COMPOSE</vt:lpstr>
      <vt:lpstr>JETPACK COMPOSE</vt:lpstr>
      <vt:lpstr>JETPACK COMPOSE</vt:lpstr>
      <vt:lpstr>JETPACK COMPOSE</vt:lpstr>
      <vt:lpstr>JETPACK COMPOSE</vt:lpstr>
      <vt:lpstr>JETPACK COMPOSE</vt:lpstr>
      <vt:lpstr>JETPACK COMPOSE</vt:lpstr>
      <vt:lpstr>JETPACK COMPOSE</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JIKSON</cp:lastModifiedBy>
  <cp:revision>19</cp:revision>
  <dcterms:created xsi:type="dcterms:W3CDTF">2024-07-16T16:39:29Z</dcterms:created>
  <dcterms:modified xsi:type="dcterms:W3CDTF">2024-07-16T16:39:29Z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1033-11.1.0.11720</vt:lpwstr>
  </property>
  <property fmtid="{D5CDD505-2E9C-101B-9397-08002B2CF9AE}" pid="3" name="ICV">
    <vt:lpwstr/>
  </property>
</Properties>
</file>